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58" r:id="rId4"/>
    <p:sldId id="257" r:id="rId5"/>
    <p:sldId id="260" r:id="rId6"/>
    <p:sldId id="259" r:id="rId7"/>
    <p:sldId id="261" r:id="rId8"/>
    <p:sldId id="262" r:id="rId9"/>
    <p:sldId id="266" r:id="rId10"/>
    <p:sldId id="263" r:id="rId11"/>
    <p:sldId id="264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1ADD6-5F0C-4E7D-8C54-2738641F189C}" type="datetimeFigureOut">
              <a:rPr lang="sk-SK" smtClean="0"/>
              <a:t>21. 6. 2019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61B98A-1AAA-4801-B102-D0E35C8788B4}" type="slidenum">
              <a:rPr lang="sk-SK" smtClean="0"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1ADD6-5F0C-4E7D-8C54-2738641F189C}" type="datetimeFigureOut">
              <a:rPr lang="sk-SK" smtClean="0"/>
              <a:t>21. 6. 2019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1B98A-1AAA-4801-B102-D0E35C8788B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1ADD6-5F0C-4E7D-8C54-2738641F189C}" type="datetimeFigureOut">
              <a:rPr lang="sk-SK" smtClean="0"/>
              <a:t>21. 6. 2019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1B98A-1AAA-4801-B102-D0E35C8788B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1ADD6-5F0C-4E7D-8C54-2738641F189C}" type="datetimeFigureOut">
              <a:rPr lang="sk-SK" smtClean="0"/>
              <a:t>21. 6. 2019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1B98A-1AAA-4801-B102-D0E35C8788B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1ADD6-5F0C-4E7D-8C54-2738641F189C}" type="datetimeFigureOut">
              <a:rPr lang="sk-SK" smtClean="0"/>
              <a:t>21. 6. 2019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1B98A-1AAA-4801-B102-D0E35C8788B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1ADD6-5F0C-4E7D-8C54-2738641F189C}" type="datetimeFigureOut">
              <a:rPr lang="sk-SK" smtClean="0"/>
              <a:t>21. 6. 2019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1B98A-1AAA-4801-B102-D0E35C8788B4}" type="slidenum">
              <a:rPr lang="sk-SK" smtClean="0"/>
              <a:t>‹#›</a:t>
            </a:fld>
            <a:endParaRPr lang="sk-SK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1ADD6-5F0C-4E7D-8C54-2738641F189C}" type="datetimeFigureOut">
              <a:rPr lang="sk-SK" smtClean="0"/>
              <a:t>21. 6. 2019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1B98A-1AAA-4801-B102-D0E35C8788B4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1ADD6-5F0C-4E7D-8C54-2738641F189C}" type="datetimeFigureOut">
              <a:rPr lang="sk-SK" smtClean="0"/>
              <a:t>21. 6. 2019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1B98A-1AAA-4801-B102-D0E35C8788B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1ADD6-5F0C-4E7D-8C54-2738641F189C}" type="datetimeFigureOut">
              <a:rPr lang="sk-SK" smtClean="0"/>
              <a:t>21. 6. 2019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1B98A-1AAA-4801-B102-D0E35C8788B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1ADD6-5F0C-4E7D-8C54-2738641F189C}" type="datetimeFigureOut">
              <a:rPr lang="sk-SK" smtClean="0"/>
              <a:t>21. 6. 2019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1B98A-1AAA-4801-B102-D0E35C8788B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1ADD6-5F0C-4E7D-8C54-2738641F189C}" type="datetimeFigureOut">
              <a:rPr lang="sk-SK" smtClean="0"/>
              <a:t>21. 6. 2019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1B98A-1AAA-4801-B102-D0E35C8788B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66F1ADD6-5F0C-4E7D-8C54-2738641F189C}" type="datetimeFigureOut">
              <a:rPr lang="sk-SK" smtClean="0"/>
              <a:t>21. 6. 2019</a:t>
            </a:fld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361B98A-1AAA-4801-B102-D0E35C8788B4}" type="slidenum">
              <a:rPr lang="sk-SK" smtClean="0"/>
              <a:t>‹#›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quizizz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learningapp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trello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dmodo.com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khanacademy.org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quizlet.com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readtheory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kahoot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268760"/>
            <a:ext cx="7992888" cy="2595025"/>
          </a:xfrm>
        </p:spPr>
        <p:txBody>
          <a:bodyPr>
            <a:normAutofit/>
          </a:bodyPr>
          <a:lstStyle/>
          <a:p>
            <a:pPr algn="ctr"/>
            <a:r>
              <a:rPr lang="sk-SK" dirty="0" smtClean="0"/>
              <a:t>Sociálne médiá a webové </a:t>
            </a:r>
            <a:r>
              <a:rPr lang="sk-SK" dirty="0" smtClean="0"/>
              <a:t>riešenia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4653136"/>
            <a:ext cx="7315200" cy="1144632"/>
          </a:xfrm>
        </p:spPr>
        <p:txBody>
          <a:bodyPr/>
          <a:lstStyle/>
          <a:p>
            <a:pPr algn="ctr"/>
            <a:r>
              <a:rPr lang="sk-SK" dirty="0" smtClean="0"/>
              <a:t>Projekt </a:t>
            </a:r>
            <a:r>
              <a:rPr lang="sk-SK" dirty="0" err="1" smtClean="0"/>
              <a:t>Erazmus</a:t>
            </a:r>
            <a:r>
              <a:rPr lang="sk-SK" dirty="0" smtClean="0"/>
              <a:t> - Florencia 2018</a:t>
            </a:r>
          </a:p>
          <a:p>
            <a:pPr algn="ctr"/>
            <a:r>
              <a:rPr lang="sk-SK" dirty="0" smtClean="0"/>
              <a:t>Denisa </a:t>
            </a:r>
            <a:r>
              <a:rPr lang="sk-SK" dirty="0" err="1" smtClean="0"/>
              <a:t>Bilíková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1197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7315200" cy="1154097"/>
          </a:xfrm>
        </p:spPr>
        <p:txBody>
          <a:bodyPr/>
          <a:lstStyle/>
          <a:p>
            <a:r>
              <a:rPr lang="sk-SK" dirty="0" err="1" smtClean="0">
                <a:hlinkClick r:id="rId2"/>
              </a:rPr>
              <a:t>Quizizz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124745"/>
            <a:ext cx="7315200" cy="2304256"/>
          </a:xfrm>
        </p:spPr>
        <p:txBody>
          <a:bodyPr>
            <a:normAutofit/>
          </a:bodyPr>
          <a:lstStyle/>
          <a:p>
            <a:r>
              <a:rPr lang="sk-SK" sz="2400" dirty="0"/>
              <a:t>v</a:t>
            </a:r>
            <a:r>
              <a:rPr lang="sk-SK" sz="2400" dirty="0" smtClean="0"/>
              <a:t>edomostné kvízy pre študentov, ktoré môžu hrať v škole, ale aj doma</a:t>
            </a:r>
          </a:p>
          <a:p>
            <a:r>
              <a:rPr lang="sk-SK" sz="2400" dirty="0"/>
              <a:t>u</a:t>
            </a:r>
            <a:r>
              <a:rPr lang="sk-SK" sz="2400" dirty="0" smtClean="0"/>
              <a:t>čiteľ si môže vytvoriť vlastné kvízy pre svojich študentov alebo využiť už vytvorené kvízy</a:t>
            </a:r>
          </a:p>
          <a:p>
            <a:r>
              <a:rPr lang="sk-SK" sz="2400" dirty="0"/>
              <a:t>využitie: všetky predmety</a:t>
            </a:r>
            <a:endParaRPr lang="sk-SK" sz="2400" dirty="0"/>
          </a:p>
        </p:txBody>
      </p:sp>
      <p:pic>
        <p:nvPicPr>
          <p:cNvPr id="4" name="Obrázok 3"/>
          <p:cNvPicPr/>
          <p:nvPr/>
        </p:nvPicPr>
        <p:blipFill rotWithShape="1">
          <a:blip r:embed="rId3"/>
          <a:srcRect l="1" t="9412" r="-38" b="12941"/>
          <a:stretch/>
        </p:blipFill>
        <p:spPr bwMode="auto">
          <a:xfrm>
            <a:off x="1331640" y="3356992"/>
            <a:ext cx="5832648" cy="32735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114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7315200" cy="1154097"/>
          </a:xfrm>
        </p:spPr>
        <p:txBody>
          <a:bodyPr/>
          <a:lstStyle/>
          <a:p>
            <a:r>
              <a:rPr lang="sk-SK" dirty="0" err="1" smtClean="0">
                <a:hlinkClick r:id="rId2"/>
              </a:rPr>
              <a:t>LearningApps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124744"/>
            <a:ext cx="7315200" cy="2304256"/>
          </a:xfrm>
        </p:spPr>
        <p:txBody>
          <a:bodyPr>
            <a:normAutofit/>
          </a:bodyPr>
          <a:lstStyle/>
          <a:p>
            <a:r>
              <a:rPr lang="sk-SK" sz="2400" dirty="0"/>
              <a:t>j</a:t>
            </a:r>
            <a:r>
              <a:rPr lang="sk-SK" sz="2400" dirty="0" smtClean="0"/>
              <a:t>e aplikácia zameraná na využitie rôznych druhov testov pri výučbe alebo </a:t>
            </a:r>
            <a:r>
              <a:rPr lang="sk-SK" sz="2400" dirty="0" err="1" smtClean="0"/>
              <a:t>samoštúdiu</a:t>
            </a:r>
            <a:endParaRPr lang="sk-SK" sz="2400" dirty="0" smtClean="0"/>
          </a:p>
          <a:p>
            <a:r>
              <a:rPr lang="sk-SK" sz="2400" dirty="0"/>
              <a:t>u</a:t>
            </a:r>
            <a:r>
              <a:rPr lang="sk-SK" sz="2400" dirty="0" smtClean="0"/>
              <a:t>čiteľ môže využiť už existujúce materiály alebo si vytvoriť vlastné testy</a:t>
            </a:r>
          </a:p>
          <a:p>
            <a:r>
              <a:rPr lang="sk-SK" sz="2400" dirty="0"/>
              <a:t>využitie: všetky predmety</a:t>
            </a:r>
            <a:endParaRPr lang="sk-SK" sz="2400" dirty="0"/>
          </a:p>
        </p:txBody>
      </p:sp>
      <p:pic>
        <p:nvPicPr>
          <p:cNvPr id="6" name="Obrázok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2" t="10000" r="16498" b="11176"/>
          <a:stretch/>
        </p:blipFill>
        <p:spPr bwMode="auto">
          <a:xfrm>
            <a:off x="395536" y="3790965"/>
            <a:ext cx="3952875" cy="2552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ok 6"/>
          <p:cNvPicPr/>
          <p:nvPr/>
        </p:nvPicPr>
        <p:blipFill rotWithShape="1">
          <a:blip r:embed="rId4"/>
          <a:srcRect l="13890" t="10000" r="13686" b="11764"/>
          <a:stretch/>
        </p:blipFill>
        <p:spPr bwMode="auto">
          <a:xfrm>
            <a:off x="4644008" y="3790965"/>
            <a:ext cx="4171950" cy="2552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703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796"/>
            <a:ext cx="7315200" cy="1154097"/>
          </a:xfrm>
        </p:spPr>
        <p:txBody>
          <a:bodyPr/>
          <a:lstStyle/>
          <a:p>
            <a:r>
              <a:rPr lang="sk-SK" dirty="0" smtClean="0"/>
              <a:t>Obsah kurzu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484785"/>
            <a:ext cx="8352928" cy="2952328"/>
          </a:xfrm>
        </p:spPr>
        <p:txBody>
          <a:bodyPr>
            <a:normAutofit/>
          </a:bodyPr>
          <a:lstStyle/>
          <a:p>
            <a:r>
              <a:rPr lang="sk-SK" sz="2400" dirty="0"/>
              <a:t>k</a:t>
            </a:r>
            <a:r>
              <a:rPr lang="sk-SK" sz="2400" dirty="0" smtClean="0"/>
              <a:t>urz je určený pre učiteľov rôznych aprobácií</a:t>
            </a:r>
          </a:p>
          <a:p>
            <a:r>
              <a:rPr lang="sk-SK" sz="2400" dirty="0" smtClean="0"/>
              <a:t>je zameraný </a:t>
            </a:r>
          </a:p>
          <a:p>
            <a:pPr lvl="1"/>
            <a:r>
              <a:rPr lang="sk-SK" sz="2400" dirty="0" smtClean="0"/>
              <a:t>na </a:t>
            </a:r>
            <a:r>
              <a:rPr lang="sk-SK" sz="2400" dirty="0"/>
              <a:t>používanie rôznych typov </a:t>
            </a:r>
            <a:r>
              <a:rPr lang="sk-SK" sz="2400" dirty="0" smtClean="0"/>
              <a:t>programov,</a:t>
            </a:r>
            <a:r>
              <a:rPr lang="sk-SK" sz="2400" dirty="0"/>
              <a:t> </a:t>
            </a:r>
            <a:r>
              <a:rPr lang="sk-SK" sz="2400" dirty="0" smtClean="0"/>
              <a:t>aplikácií a výučbových prostredí</a:t>
            </a:r>
          </a:p>
          <a:p>
            <a:pPr lvl="1"/>
            <a:r>
              <a:rPr lang="sk-SK" sz="2400" dirty="0"/>
              <a:t>t</a:t>
            </a:r>
            <a:r>
              <a:rPr lang="sk-SK" sz="2400" dirty="0" smtClean="0"/>
              <a:t>vorbu učebných materiálov, webových stránok, videí, kvízov a testov</a:t>
            </a:r>
          </a:p>
          <a:p>
            <a:endParaRPr lang="sk-SK" dirty="0" smtClean="0"/>
          </a:p>
          <a:p>
            <a:pPr marL="4572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57"/>
          <a:stretch/>
        </p:blipFill>
        <p:spPr>
          <a:xfrm>
            <a:off x="5148064" y="3717032"/>
            <a:ext cx="2808312" cy="285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0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/>
              <a:t>A</a:t>
            </a:r>
            <a:r>
              <a:rPr lang="sk-SK" dirty="0" err="1" smtClean="0"/>
              <a:t>plikácie</a:t>
            </a:r>
            <a:r>
              <a:rPr lang="en-US" dirty="0" smtClean="0"/>
              <a:t> a </a:t>
            </a:r>
            <a:r>
              <a:rPr lang="en-US" dirty="0" err="1" smtClean="0"/>
              <a:t>prostredia</a:t>
            </a:r>
            <a:r>
              <a:rPr lang="sk-SK" dirty="0" smtClean="0"/>
              <a:t> </a:t>
            </a:r>
            <a:r>
              <a:rPr lang="sk-SK" dirty="0" smtClean="0"/>
              <a:t>vhodné na </a:t>
            </a:r>
            <a:r>
              <a:rPr lang="sk-SK" dirty="0" err="1" smtClean="0"/>
              <a:t>výuku</a:t>
            </a:r>
            <a:r>
              <a:rPr lang="sk-SK" dirty="0" smtClean="0"/>
              <a:t> a prácu so </a:t>
            </a:r>
            <a:r>
              <a:rPr lang="sk-SK" dirty="0" err="1" smtClean="0"/>
              <a:t>študentami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14400" y="1628801"/>
            <a:ext cx="3009528" cy="4680560"/>
          </a:xfrm>
        </p:spPr>
        <p:txBody>
          <a:bodyPr>
            <a:normAutofit lnSpcReduction="10000"/>
          </a:bodyPr>
          <a:lstStyle/>
          <a:p>
            <a:r>
              <a:rPr lang="sk-SK" sz="2400" dirty="0" err="1" smtClean="0"/>
              <a:t>Trello</a:t>
            </a:r>
            <a:endParaRPr lang="sk-SK" sz="2400" dirty="0" smtClean="0"/>
          </a:p>
          <a:p>
            <a:r>
              <a:rPr lang="sk-SK" sz="2400" dirty="0" err="1" smtClean="0"/>
              <a:t>Edmodo</a:t>
            </a:r>
            <a:endParaRPr lang="sk-SK" sz="2400" dirty="0" smtClean="0"/>
          </a:p>
          <a:p>
            <a:r>
              <a:rPr lang="sk-SK" sz="2400" dirty="0" err="1" smtClean="0"/>
              <a:t>Edpuzzle</a:t>
            </a:r>
            <a:endParaRPr lang="sk-SK" sz="2400" dirty="0" smtClean="0"/>
          </a:p>
          <a:p>
            <a:r>
              <a:rPr lang="sk-SK" sz="2400" dirty="0" err="1" smtClean="0"/>
              <a:t>KhanAcademy</a:t>
            </a:r>
            <a:endParaRPr lang="sk-SK" sz="2400" dirty="0" smtClean="0"/>
          </a:p>
          <a:p>
            <a:r>
              <a:rPr lang="sk-SK" sz="2400" dirty="0" err="1" smtClean="0"/>
              <a:t>Quizlet</a:t>
            </a:r>
            <a:endParaRPr lang="sk-SK" sz="2400" dirty="0" smtClean="0"/>
          </a:p>
          <a:p>
            <a:r>
              <a:rPr lang="sk-SK" sz="2400" dirty="0" err="1" smtClean="0"/>
              <a:t>Read</a:t>
            </a:r>
            <a:r>
              <a:rPr lang="sk-SK" sz="2400" dirty="0" err="1"/>
              <a:t>T</a:t>
            </a:r>
            <a:r>
              <a:rPr lang="sk-SK" sz="2400" dirty="0" err="1" smtClean="0"/>
              <a:t>heory</a:t>
            </a:r>
            <a:endParaRPr lang="sk-SK" sz="2400" dirty="0" smtClean="0"/>
          </a:p>
          <a:p>
            <a:r>
              <a:rPr lang="sk-SK" sz="2400" dirty="0" err="1" smtClean="0"/>
              <a:t>Kahoot</a:t>
            </a:r>
            <a:endParaRPr lang="sk-SK" sz="2400" dirty="0" smtClean="0"/>
          </a:p>
          <a:p>
            <a:r>
              <a:rPr lang="sk-SK" sz="2400" dirty="0" err="1" smtClean="0"/>
              <a:t>Quizizz</a:t>
            </a:r>
            <a:endParaRPr lang="sk-SK" sz="2400" dirty="0" smtClean="0"/>
          </a:p>
          <a:p>
            <a:r>
              <a:rPr lang="sk-SK" sz="2400" dirty="0" err="1" smtClean="0"/>
              <a:t>LearningApps</a:t>
            </a:r>
            <a:endParaRPr lang="sk-SK" sz="2400" dirty="0" smtClean="0"/>
          </a:p>
          <a:p>
            <a:r>
              <a:rPr lang="sk-SK" sz="2400" dirty="0" err="1" smtClean="0"/>
              <a:t>Obs</a:t>
            </a:r>
            <a:endParaRPr lang="sk-SK" sz="2400" dirty="0" smtClean="0"/>
          </a:p>
          <a:p>
            <a:pPr marL="45720" indent="0">
              <a:buNone/>
            </a:pPr>
            <a:r>
              <a:rPr lang="sk-SK" sz="2400" dirty="0" smtClean="0"/>
              <a:t>...</a:t>
            </a:r>
          </a:p>
          <a:p>
            <a:endParaRPr lang="sk-SK" sz="2400" dirty="0" smtClean="0"/>
          </a:p>
          <a:p>
            <a:endParaRPr lang="sk-SK" dirty="0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420888"/>
            <a:ext cx="394213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5145"/>
            <a:ext cx="7315200" cy="1154097"/>
          </a:xfrm>
        </p:spPr>
        <p:txBody>
          <a:bodyPr/>
          <a:lstStyle/>
          <a:p>
            <a:r>
              <a:rPr lang="sk-SK" dirty="0" err="1" smtClean="0">
                <a:hlinkClick r:id="rId2"/>
              </a:rPr>
              <a:t>Trello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323528" y="1196752"/>
            <a:ext cx="7704856" cy="1656184"/>
          </a:xfrm>
        </p:spPr>
        <p:txBody>
          <a:bodyPr>
            <a:normAutofit lnSpcReduction="10000"/>
          </a:bodyPr>
          <a:lstStyle/>
          <a:p>
            <a:r>
              <a:rPr lang="sk-SK" sz="2400" dirty="0" smtClean="0"/>
              <a:t>je webová aplikácia pre</a:t>
            </a:r>
            <a:r>
              <a:rPr lang="sk-SK" sz="2400" dirty="0"/>
              <a:t> </a:t>
            </a:r>
            <a:r>
              <a:rPr lang="sk-SK" sz="2400" dirty="0" smtClean="0"/>
              <a:t>riadenie projektov a plánovanie práce a úloh študentov</a:t>
            </a:r>
          </a:p>
          <a:p>
            <a:r>
              <a:rPr lang="sk-SK" sz="2400" dirty="0"/>
              <a:t>n</a:t>
            </a:r>
            <a:r>
              <a:rPr lang="sk-SK" sz="2400" dirty="0" smtClean="0"/>
              <a:t>ástenka vyzerá ako </a:t>
            </a:r>
            <a:r>
              <a:rPr lang="sk-SK" sz="2400" dirty="0" err="1" smtClean="0"/>
              <a:t>sada</a:t>
            </a:r>
            <a:r>
              <a:rPr lang="sk-SK" sz="2400" dirty="0" smtClean="0"/>
              <a:t> stĺpcov vyplnených kartami</a:t>
            </a:r>
          </a:p>
          <a:p>
            <a:r>
              <a:rPr lang="sk-SK" sz="2400" dirty="0"/>
              <a:t>využitie: všetky predmety</a:t>
            </a:r>
          </a:p>
          <a:p>
            <a:pPr marL="45720" indent="0">
              <a:buNone/>
            </a:pPr>
            <a:endParaRPr lang="sk-SK" sz="2400" dirty="0" smtClean="0"/>
          </a:p>
        </p:txBody>
      </p:sp>
      <p:pic>
        <p:nvPicPr>
          <p:cNvPr id="6" name="Obrázok 5"/>
          <p:cNvPicPr/>
          <p:nvPr/>
        </p:nvPicPr>
        <p:blipFill rotWithShape="1">
          <a:blip r:embed="rId3"/>
          <a:srcRect t="4412" r="-38" b="7647"/>
          <a:stretch/>
        </p:blipFill>
        <p:spPr bwMode="auto">
          <a:xfrm>
            <a:off x="971600" y="2996952"/>
            <a:ext cx="7272808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657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7315200" cy="1154097"/>
          </a:xfrm>
        </p:spPr>
        <p:txBody>
          <a:bodyPr/>
          <a:lstStyle/>
          <a:p>
            <a:r>
              <a:rPr lang="sk-SK" dirty="0" err="1" smtClean="0">
                <a:hlinkClick r:id="rId2"/>
              </a:rPr>
              <a:t>Edmodo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539552" y="1268760"/>
            <a:ext cx="7848872" cy="2016224"/>
          </a:xfrm>
        </p:spPr>
        <p:txBody>
          <a:bodyPr>
            <a:normAutofit lnSpcReduction="10000"/>
          </a:bodyPr>
          <a:lstStyle/>
          <a:p>
            <a:r>
              <a:rPr lang="sk-SK" sz="2400" dirty="0"/>
              <a:t>j</a:t>
            </a:r>
            <a:r>
              <a:rPr lang="sk-SK" sz="2400" dirty="0" smtClean="0"/>
              <a:t>e sociálna sieť určená na komunikáciu učiteľov, žiakov a </a:t>
            </a:r>
            <a:r>
              <a:rPr lang="sk-SK" sz="2400" dirty="0" smtClean="0"/>
              <a:t>rodičov</a:t>
            </a:r>
            <a:endParaRPr lang="en-US" sz="2400" dirty="0" smtClean="0"/>
          </a:p>
          <a:p>
            <a:r>
              <a:rPr lang="sk-SK" sz="2400" dirty="0"/>
              <a:t>ž</a:t>
            </a:r>
            <a:r>
              <a:rPr lang="sk-SK" sz="2400" dirty="0" smtClean="0"/>
              <a:t>iakom je blízka, pretože prostredie a vlastnosti sú podobné známym sociálnym sieťam</a:t>
            </a:r>
            <a:endParaRPr lang="sk-SK" sz="2400" dirty="0" smtClean="0"/>
          </a:p>
          <a:p>
            <a:r>
              <a:rPr lang="sk-SK" sz="2400" dirty="0"/>
              <a:t>využitie: všetky predmety</a:t>
            </a:r>
            <a:endParaRPr lang="sk-SK" sz="2400" dirty="0"/>
          </a:p>
        </p:txBody>
      </p:sp>
      <p:sp>
        <p:nvSpPr>
          <p:cNvPr id="5" name="AutoShape 2" descr="VÃ½sledok vyhÄ¾adÃ¡vania obrÃ¡zkov pre dopyt edmo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717032"/>
            <a:ext cx="2447330" cy="244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0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7315200" cy="1154097"/>
          </a:xfrm>
        </p:spPr>
        <p:txBody>
          <a:bodyPr/>
          <a:lstStyle/>
          <a:p>
            <a:r>
              <a:rPr lang="sk-SK" dirty="0" err="1" smtClean="0">
                <a:hlinkClick r:id="rId2"/>
              </a:rPr>
              <a:t>Khan</a:t>
            </a:r>
            <a:r>
              <a:rPr lang="sk-SK" dirty="0" smtClean="0">
                <a:hlinkClick r:id="rId2"/>
              </a:rPr>
              <a:t> </a:t>
            </a:r>
            <a:r>
              <a:rPr lang="sk-SK" dirty="0" err="1" smtClean="0">
                <a:hlinkClick r:id="rId2"/>
              </a:rPr>
              <a:t>Academy</a:t>
            </a:r>
            <a:endParaRPr lang="sk-SK" dirty="0"/>
          </a:p>
        </p:txBody>
      </p:sp>
      <p:pic>
        <p:nvPicPr>
          <p:cNvPr id="4" name="Obrázok 3"/>
          <p:cNvPicPr/>
          <p:nvPr/>
        </p:nvPicPr>
        <p:blipFill rotWithShape="1">
          <a:blip r:embed="rId3"/>
          <a:srcRect l="1157" t="9412" r="-37" b="8235"/>
          <a:stretch/>
        </p:blipFill>
        <p:spPr bwMode="auto">
          <a:xfrm>
            <a:off x="1043608" y="2924944"/>
            <a:ext cx="6344022" cy="3816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Zástupný symbol obsahu 5"/>
          <p:cNvSpPr>
            <a:spLocks noGrp="1"/>
          </p:cNvSpPr>
          <p:nvPr>
            <p:ph sz="quarter" idx="14"/>
          </p:nvPr>
        </p:nvSpPr>
        <p:spPr>
          <a:xfrm>
            <a:off x="323528" y="1196752"/>
            <a:ext cx="7272808" cy="1728192"/>
          </a:xfrm>
        </p:spPr>
        <p:txBody>
          <a:bodyPr>
            <a:normAutofit/>
          </a:bodyPr>
          <a:lstStyle/>
          <a:p>
            <a:r>
              <a:rPr lang="sk-SK" sz="2400" dirty="0"/>
              <a:t>j</a:t>
            </a:r>
            <a:r>
              <a:rPr lang="sk-SK" sz="2400" dirty="0" smtClean="0"/>
              <a:t>e zbierka viac ako 3100 videí rôznych predmetov ako napr. matematika, fyzika, história, atď. ..., ktoré môžu učitelia a študenti využívať na hodinách alebo pri domácej príprave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59202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2385"/>
            <a:ext cx="7315200" cy="1154097"/>
          </a:xfrm>
        </p:spPr>
        <p:txBody>
          <a:bodyPr/>
          <a:lstStyle/>
          <a:p>
            <a:r>
              <a:rPr lang="sk-SK" dirty="0" err="1" smtClean="0">
                <a:hlinkClick r:id="rId2"/>
              </a:rPr>
              <a:t>Quizlet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14"/>
          </p:nvPr>
        </p:nvSpPr>
        <p:spPr>
          <a:xfrm>
            <a:off x="467544" y="1124745"/>
            <a:ext cx="8352928" cy="1944216"/>
          </a:xfrm>
        </p:spPr>
        <p:txBody>
          <a:bodyPr>
            <a:noAutofit/>
          </a:bodyPr>
          <a:lstStyle/>
          <a:p>
            <a:r>
              <a:rPr lang="sk-SK" sz="2400" dirty="0"/>
              <a:t>j</a:t>
            </a:r>
            <a:r>
              <a:rPr lang="sk-SK" sz="2400" dirty="0" smtClean="0"/>
              <a:t>e interaktívna </a:t>
            </a:r>
            <a:r>
              <a:rPr lang="sk-SK" sz="2400" dirty="0"/>
              <a:t>vzdelávacia </a:t>
            </a:r>
            <a:r>
              <a:rPr lang="sk-SK" sz="2400" dirty="0" err="1"/>
              <a:t>online</a:t>
            </a:r>
            <a:r>
              <a:rPr lang="sk-SK" sz="2400" dirty="0"/>
              <a:t> </a:t>
            </a:r>
            <a:r>
              <a:rPr lang="sk-SK" sz="2400" dirty="0" smtClean="0"/>
              <a:t>platforma, </a:t>
            </a:r>
            <a:r>
              <a:rPr lang="sk-SK" sz="2400" dirty="0"/>
              <a:t>ktorá pomáha učiteľom a študentom </a:t>
            </a:r>
            <a:r>
              <a:rPr lang="sk-SK" sz="2400" dirty="0" smtClean="0"/>
              <a:t>vytvárať a využívať nástroje na učenie pomocou kartičiek, hier a testov</a:t>
            </a:r>
          </a:p>
          <a:p>
            <a:r>
              <a:rPr lang="sk-SK" sz="2400" dirty="0"/>
              <a:t>v</a:t>
            </a:r>
            <a:r>
              <a:rPr lang="sk-SK" sz="2400" dirty="0" smtClean="0"/>
              <a:t>yužíva sa pri výučbe jazykov, ale aj predmetov, kde </a:t>
            </a:r>
            <a:r>
              <a:rPr lang="sk-SK" sz="2400" dirty="0"/>
              <a:t>je potrebné poznať napríklad termín a jeho definíciu</a:t>
            </a:r>
            <a:endParaRPr lang="sk-SK" sz="2400" dirty="0" smtClean="0"/>
          </a:p>
        </p:txBody>
      </p:sp>
      <p:pic>
        <p:nvPicPr>
          <p:cNvPr id="8" name="Obrázok 7"/>
          <p:cNvPicPr/>
          <p:nvPr/>
        </p:nvPicPr>
        <p:blipFill rotWithShape="1">
          <a:blip r:embed="rId3"/>
          <a:srcRect l="166" t="10294" r="25426" b="14706"/>
          <a:stretch/>
        </p:blipFill>
        <p:spPr bwMode="auto">
          <a:xfrm>
            <a:off x="1907704" y="3212976"/>
            <a:ext cx="5040560" cy="3411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747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7315200" cy="1154097"/>
          </a:xfrm>
        </p:spPr>
        <p:txBody>
          <a:bodyPr/>
          <a:lstStyle/>
          <a:p>
            <a:r>
              <a:rPr lang="sk-SK" dirty="0" err="1" smtClean="0">
                <a:hlinkClick r:id="rId2"/>
              </a:rPr>
              <a:t>ReadTheory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196753"/>
            <a:ext cx="7315200" cy="2016224"/>
          </a:xfrm>
        </p:spPr>
        <p:txBody>
          <a:bodyPr>
            <a:normAutofit/>
          </a:bodyPr>
          <a:lstStyle/>
          <a:p>
            <a:r>
              <a:rPr lang="sk-SK" sz="2400" dirty="0"/>
              <a:t>s</a:t>
            </a:r>
            <a:r>
              <a:rPr lang="sk-SK" sz="2400" dirty="0" smtClean="0"/>
              <a:t>lúži ako nástroj pre učiteľov a študentov na trénovanie čítania </a:t>
            </a:r>
            <a:r>
              <a:rPr lang="sk-SK" sz="2400" dirty="0"/>
              <a:t>s porozumením </a:t>
            </a:r>
            <a:r>
              <a:rPr lang="sk-SK" sz="2400" dirty="0" smtClean="0"/>
              <a:t>a </a:t>
            </a:r>
            <a:r>
              <a:rPr lang="sk-SK" sz="2400" dirty="0"/>
              <a:t>kritického </a:t>
            </a:r>
            <a:r>
              <a:rPr lang="sk-SK" sz="2400" dirty="0" smtClean="0"/>
              <a:t>myslenia</a:t>
            </a:r>
          </a:p>
          <a:p>
            <a:r>
              <a:rPr lang="sk-SK" sz="2400" dirty="0"/>
              <a:t>v</a:t>
            </a:r>
            <a:r>
              <a:rPr lang="sk-SK" sz="2400" dirty="0" smtClean="0"/>
              <a:t>yužitie:</a:t>
            </a:r>
            <a:r>
              <a:rPr lang="sk-SK" sz="2400" dirty="0" smtClean="0"/>
              <a:t> </a:t>
            </a:r>
            <a:r>
              <a:rPr lang="sk-SK" sz="2400" dirty="0" smtClean="0"/>
              <a:t>Anglický jazyk</a:t>
            </a:r>
            <a:endParaRPr lang="sk-SK" sz="2400" dirty="0"/>
          </a:p>
        </p:txBody>
      </p:sp>
      <p:pic>
        <p:nvPicPr>
          <p:cNvPr id="4" name="Obrázok 3"/>
          <p:cNvPicPr/>
          <p:nvPr/>
        </p:nvPicPr>
        <p:blipFill rotWithShape="1">
          <a:blip r:embed="rId3"/>
          <a:srcRect t="10295" r="5088" b="17940"/>
          <a:stretch/>
        </p:blipFill>
        <p:spPr bwMode="auto">
          <a:xfrm>
            <a:off x="899592" y="3068960"/>
            <a:ext cx="7128792" cy="35482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77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7315200" cy="1154097"/>
          </a:xfrm>
        </p:spPr>
        <p:txBody>
          <a:bodyPr/>
          <a:lstStyle/>
          <a:p>
            <a:r>
              <a:rPr lang="sk-SK" dirty="0" err="1" smtClean="0">
                <a:hlinkClick r:id="rId2"/>
              </a:rPr>
              <a:t>Kahoot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196752"/>
            <a:ext cx="7315200" cy="2160239"/>
          </a:xfrm>
        </p:spPr>
        <p:txBody>
          <a:bodyPr>
            <a:normAutofit/>
          </a:bodyPr>
          <a:lstStyle/>
          <a:p>
            <a:r>
              <a:rPr lang="sk-SK" sz="2400" dirty="0" smtClean="0"/>
              <a:t>"</a:t>
            </a:r>
            <a:r>
              <a:rPr lang="sk-SK" sz="2400" dirty="0" err="1"/>
              <a:t>kahoots</a:t>
            </a:r>
            <a:r>
              <a:rPr lang="sk-SK" sz="2400" dirty="0" smtClean="0"/>
              <a:t>" </a:t>
            </a:r>
            <a:r>
              <a:rPr lang="sk-SK" sz="2400" dirty="0"/>
              <a:t>sú kvízy s možnosťou </a:t>
            </a:r>
            <a:r>
              <a:rPr lang="sk-SK" sz="2400" dirty="0" smtClean="0"/>
              <a:t>výberu</a:t>
            </a:r>
          </a:p>
          <a:p>
            <a:r>
              <a:rPr lang="sk-SK" sz="2400" dirty="0"/>
              <a:t>o</a:t>
            </a:r>
            <a:r>
              <a:rPr lang="sk-SK" sz="2400" dirty="0" smtClean="0"/>
              <a:t>tázky sa zobrazujú napr. na interaktívnej tabuli, žiaci odpovedajú na svojich obrazovkách pomocou útvarov </a:t>
            </a:r>
          </a:p>
          <a:p>
            <a:r>
              <a:rPr lang="sk-SK" sz="2400" dirty="0"/>
              <a:t>v</a:t>
            </a:r>
            <a:r>
              <a:rPr lang="sk-SK" sz="2400" dirty="0" smtClean="0"/>
              <a:t>yužitie: všetky predmety</a:t>
            </a:r>
            <a:endParaRPr lang="sk-SK" sz="2400" dirty="0"/>
          </a:p>
          <a:p>
            <a:pPr marL="45720" indent="0">
              <a:buNone/>
            </a:pPr>
            <a:endParaRPr lang="sk-SK" sz="2400" dirty="0" smtClean="0"/>
          </a:p>
          <a:p>
            <a:endParaRPr lang="sk-SK" sz="2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583502"/>
            <a:ext cx="4680520" cy="316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2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ktíva">
  <a:themeElements>
    <a:clrScheme name="Perspektí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, klas. ver.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ktí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847</TotalTime>
  <Words>234</Words>
  <Application>Microsoft Office PowerPoint</Application>
  <PresentationFormat>Prezentácia na obrazovke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Perspektíva</vt:lpstr>
      <vt:lpstr>Sociálne médiá a webové riešenia </vt:lpstr>
      <vt:lpstr>Obsah kurzu</vt:lpstr>
      <vt:lpstr>Aplikácie a prostredia vhodné na výuku a prácu so študentami</vt:lpstr>
      <vt:lpstr>Trello</vt:lpstr>
      <vt:lpstr>Edmodo</vt:lpstr>
      <vt:lpstr>Khan Academy</vt:lpstr>
      <vt:lpstr>Quizlet</vt:lpstr>
      <vt:lpstr>ReadTheory</vt:lpstr>
      <vt:lpstr>Kahoot</vt:lpstr>
      <vt:lpstr>Quizizz</vt:lpstr>
      <vt:lpstr>LearningApps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and web solutions</dc:title>
  <dc:creator>Lenovo-3110</dc:creator>
  <cp:lastModifiedBy>Lenovo-3110</cp:lastModifiedBy>
  <cp:revision>23</cp:revision>
  <dcterms:created xsi:type="dcterms:W3CDTF">2019-06-20T18:41:10Z</dcterms:created>
  <dcterms:modified xsi:type="dcterms:W3CDTF">2019-06-21T18:19:29Z</dcterms:modified>
</cp:coreProperties>
</file>