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396247-8BA1-90E1-0AD3-ABA287143E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3219879-34BE-BA2C-8971-DEAED087E8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64284E7-29FD-0566-6D7D-5006C0C35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7BA0-3081-4519-B9A7-CD81AB43CDD9}" type="datetimeFigureOut">
              <a:rPr lang="sk-SK" smtClean="0"/>
              <a:t>24. 4. 2022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2A26F80-1164-EB7B-BB96-18E023AEB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8D32787-E41F-A9B9-6BDB-264C63985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C7602-A41C-48B2-A154-33CD22446FE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39651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1E88F2-FFDF-4F5B-C9F2-F0E53396B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A4EBD1B6-8D55-1275-5C1F-CC162CF41C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1A5E8E6-7015-4478-1ADB-DE416417E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7BA0-3081-4519-B9A7-CD81AB43CDD9}" type="datetimeFigureOut">
              <a:rPr lang="sk-SK" smtClean="0"/>
              <a:t>24. 4. 2022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8D3B0F0-8EA7-6BDE-5160-57FA31F76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B0EAD19-1267-B2DF-20F9-B21E8C165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C7602-A41C-48B2-A154-33CD22446FE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29444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275AB4A1-6641-3077-8738-79C786B767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41F0916B-ED53-56C3-E0D1-3554C3972A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7FC5F0B-7386-3C7C-5A7C-E140FED98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7BA0-3081-4519-B9A7-CD81AB43CDD9}" type="datetimeFigureOut">
              <a:rPr lang="sk-SK" smtClean="0"/>
              <a:t>24. 4. 2022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FBE998E-5245-19B0-1AF9-BFBF76514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E18A078-E544-9716-FCC2-84F346F7D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C7602-A41C-48B2-A154-33CD22446FE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63161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FC611F-B9E3-C990-8491-AE13D2FBD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745021E-5DE5-37AA-7FD0-99E9C8C64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F0939E2-D152-4AD8-A404-C49FFE292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7BA0-3081-4519-B9A7-CD81AB43CDD9}" type="datetimeFigureOut">
              <a:rPr lang="sk-SK" smtClean="0"/>
              <a:t>24. 4. 2022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40D279B-3279-352F-9D08-07AF419D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A22C861-521E-FE6C-F93C-A60FD98C8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C7602-A41C-48B2-A154-33CD22446FE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15274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9C4C36-7A41-9D55-147E-EF2F65EE5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B5F3C88-4C09-99DD-C7D0-5F5D85948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08EA3F9-825D-09B6-C3AA-75EA46C84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7BA0-3081-4519-B9A7-CD81AB43CDD9}" type="datetimeFigureOut">
              <a:rPr lang="sk-SK" smtClean="0"/>
              <a:t>24. 4. 2022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6282B15-C172-335E-AC3F-039EE2E9D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9B69374-BCC1-79E9-5587-545B5F9EF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C7602-A41C-48B2-A154-33CD22446FE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98847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134A19-83BF-82BB-21E7-DCBEF6322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B9EBEE2-29C7-E097-11A2-9C9E09388A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AC2DD5A9-643A-020C-174D-40A367D93A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9F19E1E2-19D5-763B-329A-0110B86C4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7BA0-3081-4519-B9A7-CD81AB43CDD9}" type="datetimeFigureOut">
              <a:rPr lang="sk-SK" smtClean="0"/>
              <a:t>24. 4. 2022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7B9E35D1-16F9-114D-47A8-3901B69F7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8A530245-41E2-6ABF-2B23-DFFFAD700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C7602-A41C-48B2-A154-33CD22446FE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3108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C2CCE9-5D76-FC30-8F3B-8495F7FB6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21FAC18-D692-6A74-F32E-45E8E49BFD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10CEB1CC-ACF4-5411-05EF-685E7103F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022605F-8644-2008-465E-7C3077CDAC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2DDE7EB9-059E-9799-0D98-62CFDD87EA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A5983C01-3B12-A30B-5BE3-BABF71941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7BA0-3081-4519-B9A7-CD81AB43CDD9}" type="datetimeFigureOut">
              <a:rPr lang="sk-SK" smtClean="0"/>
              <a:t>24. 4. 2022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F895E2BE-9A4C-9FF7-3F89-F002257A3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BB993CD6-FE5E-E106-F153-90704F856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C7602-A41C-48B2-A154-33CD22446FE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1524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B64BCA-3A1F-4C80-346B-3CEF93D85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5A9A5D18-3927-4CAA-58A5-7F788F89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7BA0-3081-4519-B9A7-CD81AB43CDD9}" type="datetimeFigureOut">
              <a:rPr lang="sk-SK" smtClean="0"/>
              <a:t>24. 4. 2022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287DF715-20C0-4217-93F2-1590D17D1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2C8318AF-B989-B1C1-8789-3033FCA74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C7602-A41C-48B2-A154-33CD22446FE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99293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D9B1C548-9C39-8639-0E2D-B05FD730F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7BA0-3081-4519-B9A7-CD81AB43CDD9}" type="datetimeFigureOut">
              <a:rPr lang="sk-SK" smtClean="0"/>
              <a:t>24. 4. 2022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3A999A35-4BB1-87A9-3F16-ABF156E53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2318B773-C1F6-D05A-F260-1DD89C199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C7602-A41C-48B2-A154-33CD22446FE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22707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3D7BF6-FA9F-71E9-1293-79A68DFD4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1943CFE-EF18-D0C4-DD74-28AA7E9D7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AE23460-16E1-F37F-FD51-87F6F98CB1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2D515CA6-D866-65F9-DD8C-28EDBCC79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7BA0-3081-4519-B9A7-CD81AB43CDD9}" type="datetimeFigureOut">
              <a:rPr lang="sk-SK" smtClean="0"/>
              <a:t>24. 4. 2022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321F592B-A12A-8225-6D47-9EBEAF8DE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7F77407E-E3A2-C177-7EB3-BBAE97A48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C7602-A41C-48B2-A154-33CD22446FE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36534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F3BAAF-447A-A4DD-AEFB-77437A3BA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6D9ECF04-ADF8-3DEE-1595-E83DECBEC2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4A369D7-6735-DDAA-A197-E1A6A2B4C8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46CA0F8-81A3-AC82-6649-6C727993E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7BA0-3081-4519-B9A7-CD81AB43CDD9}" type="datetimeFigureOut">
              <a:rPr lang="sk-SK" smtClean="0"/>
              <a:t>24. 4. 2022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1CFCC9E3-EFFD-7897-2020-B58AAB705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8F10D2B4-FDD1-54DE-B06F-258B7A553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C7602-A41C-48B2-A154-33CD22446FE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03028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2C02A0ED-BCA6-E85A-4E14-A14AD8328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54316AA-3E4C-18D5-AC7C-3DBA446591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08C2B6D-9B60-B323-7AD8-6DA2DAD9E4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E7BA0-3081-4519-B9A7-CD81AB43CDD9}" type="datetimeFigureOut">
              <a:rPr lang="sk-SK" smtClean="0"/>
              <a:t>24. 4. 2022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915F107-F7A8-D306-B2E8-1E8B6A6863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F890E30-21A3-4763-46A8-5690B29CF6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C7602-A41C-48B2-A154-33CD22446FE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5079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8C9B09-D42F-2794-4057-C217AE6D8F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5523" y="919732"/>
            <a:ext cx="9144000" cy="2387600"/>
          </a:xfrm>
        </p:spPr>
        <p:txBody>
          <a:bodyPr>
            <a:normAutofit/>
          </a:bodyPr>
          <a:lstStyle/>
          <a:p>
            <a:r>
              <a:rPr lang="sk-SK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Island</a:t>
            </a:r>
            <a:br>
              <a:rPr lang="sk-SK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Reykjavík, 20/03/2022 – 26/03/2022</a:t>
            </a:r>
            <a:br>
              <a:rPr lang="sk-SK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Mgr. Simona Aninová</a:t>
            </a:r>
            <a:endParaRPr lang="sk-SK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CFD8321E-95FD-6667-0CAA-6E6590257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7" y="276841"/>
            <a:ext cx="2406173" cy="2244417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52EAAB0D-4F37-9EB7-326D-CB83855DD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977" y="300038"/>
            <a:ext cx="2943225" cy="1552575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246FAC7B-3CD4-CDEC-DBF6-E80E42908C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887" y="4261907"/>
            <a:ext cx="3463636" cy="199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763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>
            <a:extLst>
              <a:ext uri="{FF2B5EF4-FFF2-40B4-BE49-F238E27FC236}">
                <a16:creationId xmlns:a16="http://schemas.microsoft.com/office/drawing/2014/main" id="{05D33118-0254-2965-2C5A-BCC9EA468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863" y="1964184"/>
            <a:ext cx="3906175" cy="292963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005209E-59A9-B885-C57E-E8037271B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Reykjavík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4C072749-2A38-4F28-432D-A78D142620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209" y="296893"/>
            <a:ext cx="4042791" cy="2836924"/>
          </a:xfr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FCCDD153-6D89-1DCC-B9A1-9C081873DD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822" y="3133817"/>
            <a:ext cx="2716290" cy="3621720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0BE28C74-B3F0-F8A8-2E20-B38C36D0D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74" y="4207614"/>
            <a:ext cx="3581196" cy="2685897"/>
          </a:xfrm>
          <a:prstGeom prst="rect">
            <a:avLst/>
          </a:prstGeom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D2B4E4F1-2A44-59C2-1EBA-A93047CBCE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523" y="672556"/>
            <a:ext cx="3853207" cy="288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94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823252-C9BB-6C13-DDC3-7B0CDFCBC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err="1"/>
              <a:t>University</a:t>
            </a:r>
            <a:r>
              <a:rPr lang="sk-SK" dirty="0"/>
              <a:t> of </a:t>
            </a:r>
            <a:r>
              <a:rPr lang="sk-SK" dirty="0" err="1"/>
              <a:t>Iceland</a:t>
            </a:r>
            <a:endParaRPr lang="sk-SK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5CE5D55C-860C-8DB2-699D-6B0048A3A0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8" t="7788" b="13239"/>
          <a:stretch/>
        </p:blipFill>
        <p:spPr>
          <a:xfrm rot="5400000">
            <a:off x="1659414" y="4165846"/>
            <a:ext cx="3084991" cy="2299317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066698A0-AEA8-5E79-A301-17302138C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998" y="1459868"/>
            <a:ext cx="4501750" cy="3376312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5D5557FA-304B-EF8F-80FB-E1AC70D681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748" y="3520828"/>
            <a:ext cx="4097252" cy="3084990"/>
          </a:xfrm>
          <a:prstGeom prst="rect">
            <a:avLst/>
          </a:prstGeom>
        </p:spPr>
      </p:pic>
      <p:pic>
        <p:nvPicPr>
          <p:cNvPr id="10" name="Zástupný objekt pre obsah 9">
            <a:extLst>
              <a:ext uri="{FF2B5EF4-FFF2-40B4-BE49-F238E27FC236}">
                <a16:creationId xmlns:a16="http://schemas.microsoft.com/office/drawing/2014/main" id="{79754B45-CCEF-83A7-5B5C-45E1AB117C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91119" y="865733"/>
            <a:ext cx="4004860" cy="3003644"/>
          </a:xfrm>
        </p:spPr>
      </p:pic>
    </p:spTree>
    <p:extLst>
      <p:ext uri="{BB962C8B-B14F-4D97-AF65-F5344CB8AC3E}">
        <p14:creationId xmlns:p14="http://schemas.microsoft.com/office/powerpoint/2010/main" val="2804163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28F6E4-01AB-FF9B-AC13-C1F5477DB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Flensborgskólinn</a:t>
            </a:r>
            <a:r>
              <a:rPr lang="sk-SK" dirty="0"/>
              <a:t> &amp; </a:t>
            </a:r>
            <a:r>
              <a:rPr lang="sk-SK" dirty="0" err="1"/>
              <a:t>Framhaldsskólinn</a:t>
            </a:r>
            <a:endParaRPr lang="sk-SK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ED952738-4ADA-358D-34D8-9AE4650C52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0" y="1394741"/>
            <a:ext cx="3457504" cy="2593128"/>
          </a:xfr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91B88B9B-A2C9-3513-DD82-25B292A7FE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966" y="1346332"/>
            <a:ext cx="3975207" cy="2981405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8992FBF1-769B-2E6A-5E51-4E17AD5B4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036" y="4151583"/>
            <a:ext cx="3497801" cy="2623351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2E356663-E9EF-256E-265B-DF8DC901CF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983" y="4346635"/>
            <a:ext cx="2870129" cy="2152597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EE1024FE-9386-07B2-DFB6-12FE1A35B5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969" y="3955654"/>
            <a:ext cx="3782716" cy="2837037"/>
          </a:xfrm>
          <a:prstGeom prst="rect">
            <a:avLst/>
          </a:prstGeom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613B8761-CC2A-8ECA-C7A7-739866950B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035" y="1483827"/>
            <a:ext cx="3608556" cy="270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21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C7460E-AC42-95E0-AA93-892F376ED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Thingvellir</a:t>
            </a:r>
            <a:r>
              <a:rPr lang="sk-SK" dirty="0"/>
              <a:t>, </a:t>
            </a:r>
            <a:r>
              <a:rPr lang="sk-SK" dirty="0" err="1"/>
              <a:t>Geysir</a:t>
            </a:r>
            <a:r>
              <a:rPr lang="sk-SK" dirty="0"/>
              <a:t>, </a:t>
            </a:r>
            <a:r>
              <a:rPr lang="sk-SK" dirty="0" err="1"/>
              <a:t>Gullfoss</a:t>
            </a:r>
            <a:endParaRPr lang="sk-SK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B9174C07-A2CA-3468-3C08-945F211B8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7116" y="2506696"/>
            <a:ext cx="3700878" cy="2775658"/>
          </a:xfr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00402913-1150-A0D8-9713-3DA4390F7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320" y="2215534"/>
            <a:ext cx="4188780" cy="3141585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2ABEEC85-12C4-549D-4263-92D2BEAB08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774" y="2146176"/>
            <a:ext cx="4373732" cy="328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856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C78CF4-0E98-5480-D475-5AA70F76E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600" dirty="0" err="1"/>
              <a:t>Skogafoss,Reynisfjara,Solheimajokull,Seljalandsfoss</a:t>
            </a:r>
            <a:r>
              <a:rPr lang="sk-SK" sz="3600" dirty="0"/>
              <a:t>  </a:t>
            </a:r>
          </a:p>
        </p:txBody>
      </p:sp>
      <p:pic>
        <p:nvPicPr>
          <p:cNvPr id="9" name="Zástupný objekt pre obsah 8">
            <a:extLst>
              <a:ext uri="{FF2B5EF4-FFF2-40B4-BE49-F238E27FC236}">
                <a16:creationId xmlns:a16="http://schemas.microsoft.com/office/drawing/2014/main" id="{27AF9559-A823-0059-7909-0A321AE336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7823"/>
            <a:ext cx="3387740" cy="2854680"/>
          </a:xfr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D63BCC62-0AC9-4760-A26C-A0EA7C1A4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441" y="4003320"/>
            <a:ext cx="3806240" cy="2854680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4CA65C88-60F3-F405-082D-B70A81A891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30" y="1317823"/>
            <a:ext cx="4276078" cy="3207059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D5A35FA9-DC61-1A42-DA9B-014F1FD931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50524" y="2925329"/>
            <a:ext cx="4265473" cy="319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12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8B94B5-B9D6-4023-4F58-8307049BD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Ďakujem za pozornosť </a:t>
            </a:r>
            <a:r>
              <a:rPr lang="sk-SK" dirty="0">
                <a:sym typeface="Wingdings" panose="05000000000000000000" pitchFamily="2" charset="2"/>
              </a:rPr>
              <a:t></a:t>
            </a:r>
            <a:endParaRPr lang="sk-SK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1C4378F5-4D87-AFB2-C5D3-8A007733B9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507" y="1807869"/>
            <a:ext cx="5860985" cy="4351338"/>
          </a:xfrm>
        </p:spPr>
      </p:pic>
    </p:spTree>
    <p:extLst>
      <p:ext uri="{BB962C8B-B14F-4D97-AF65-F5344CB8AC3E}">
        <p14:creationId xmlns:p14="http://schemas.microsoft.com/office/powerpoint/2010/main" val="393897832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41</Words>
  <Application>Microsoft Office PowerPoint</Application>
  <PresentationFormat>Širokouhlá</PresentationFormat>
  <Paragraphs>7</Paragraphs>
  <Slides>7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Motív Office</vt:lpstr>
      <vt:lpstr>Island Reykjavík, 20/03/2022 – 26/03/2022       Mgr. Simona Aninová</vt:lpstr>
      <vt:lpstr>Reykjavík</vt:lpstr>
      <vt:lpstr>University of Iceland</vt:lpstr>
      <vt:lpstr>Flensborgskólinn &amp; Framhaldsskólinn</vt:lpstr>
      <vt:lpstr>Thingvellir, Geysir, Gullfoss</vt:lpstr>
      <vt:lpstr>Skogafoss,Reynisfjara,Solheimajokull,Seljalandsfoss  </vt:lpstr>
      <vt:lpstr>Ďakujem za pozornosť 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Island Reykjavík, 20/03/2022 – 26/03/2022       Mgr. Simona Aninová</dc:title>
  <dc:creator>Simona Aninová</dc:creator>
  <cp:lastModifiedBy>Simona Aninová</cp:lastModifiedBy>
  <cp:revision>2</cp:revision>
  <dcterms:created xsi:type="dcterms:W3CDTF">2022-04-24T15:35:10Z</dcterms:created>
  <dcterms:modified xsi:type="dcterms:W3CDTF">2022-04-24T15:47:36Z</dcterms:modified>
</cp:coreProperties>
</file>