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CE461D6-E693-4110-B7D2-DA61A421D8A4}"/>
              </a:ext>
            </a:extLst>
          </p:cNvPr>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p>
        </p:txBody>
      </p:sp>
      <p:sp>
        <p:nvSpPr>
          <p:cNvPr id="3" name="Podnadpis 2">
            <a:extLst>
              <a:ext uri="{FF2B5EF4-FFF2-40B4-BE49-F238E27FC236}">
                <a16:creationId xmlns:a16="http://schemas.microsoft.com/office/drawing/2014/main" id="{B7FF305B-DB4E-4919-9809-CBB5FB7B50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p>
        </p:txBody>
      </p:sp>
      <p:sp>
        <p:nvSpPr>
          <p:cNvPr id="4" name="Zástupný objekt pre dátum 3">
            <a:extLst>
              <a:ext uri="{FF2B5EF4-FFF2-40B4-BE49-F238E27FC236}">
                <a16:creationId xmlns:a16="http://schemas.microsoft.com/office/drawing/2014/main" id="{0F49033C-71B5-44D8-9A37-BA6B154DC7C5}"/>
              </a:ext>
            </a:extLst>
          </p:cNvPr>
          <p:cNvSpPr>
            <a:spLocks noGrp="1"/>
          </p:cNvSpPr>
          <p:nvPr>
            <p:ph type="dt" sz="half" idx="10"/>
          </p:nvPr>
        </p:nvSpPr>
        <p:spPr/>
        <p:txBody>
          <a:bodyPr/>
          <a:lstStyle/>
          <a:p>
            <a:fld id="{C8A20819-906A-4694-B233-5A03397023F1}" type="datetimeFigureOut">
              <a:rPr lang="sk-SK" smtClean="0"/>
              <a:t>27. 5. 2022</a:t>
            </a:fld>
            <a:endParaRPr lang="sk-SK"/>
          </a:p>
        </p:txBody>
      </p:sp>
      <p:sp>
        <p:nvSpPr>
          <p:cNvPr id="5" name="Zástupný objekt pre pätu 4">
            <a:extLst>
              <a:ext uri="{FF2B5EF4-FFF2-40B4-BE49-F238E27FC236}">
                <a16:creationId xmlns:a16="http://schemas.microsoft.com/office/drawing/2014/main" id="{192F90B7-A558-41EF-9387-D166B11D4437}"/>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7C8D1595-B285-43D0-89CF-1DF623DF264E}"/>
              </a:ext>
            </a:extLst>
          </p:cNvPr>
          <p:cNvSpPr>
            <a:spLocks noGrp="1"/>
          </p:cNvSpPr>
          <p:nvPr>
            <p:ph type="sldNum" sz="quarter" idx="12"/>
          </p:nvPr>
        </p:nvSpPr>
        <p:spPr/>
        <p:txBody>
          <a:bodyPr/>
          <a:lstStyle/>
          <a:p>
            <a:fld id="{51C4F112-DAB5-4CBF-AC7A-195331D51980}" type="slidenum">
              <a:rPr lang="sk-SK" smtClean="0"/>
              <a:t>‹#›</a:t>
            </a:fld>
            <a:endParaRPr lang="sk-SK"/>
          </a:p>
        </p:txBody>
      </p:sp>
    </p:spTree>
    <p:extLst>
      <p:ext uri="{BB962C8B-B14F-4D97-AF65-F5344CB8AC3E}">
        <p14:creationId xmlns:p14="http://schemas.microsoft.com/office/powerpoint/2010/main" val="2291691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53ACD71-FC8E-4E34-9981-CF588AD50D27}"/>
              </a:ext>
            </a:extLst>
          </p:cNvPr>
          <p:cNvSpPr>
            <a:spLocks noGrp="1"/>
          </p:cNvSpPr>
          <p:nvPr>
            <p:ph type="title"/>
          </p:nvPr>
        </p:nvSpPr>
        <p:spPr/>
        <p:txBody>
          <a:bodyPr/>
          <a:lstStyle/>
          <a:p>
            <a:r>
              <a:rPr lang="sk-SK"/>
              <a:t>Kliknutím upravte štýl predlohy nadpisu</a:t>
            </a:r>
          </a:p>
        </p:txBody>
      </p:sp>
      <p:sp>
        <p:nvSpPr>
          <p:cNvPr id="3" name="Zástupný objekt pre zvislý text 2">
            <a:extLst>
              <a:ext uri="{FF2B5EF4-FFF2-40B4-BE49-F238E27FC236}">
                <a16:creationId xmlns:a16="http://schemas.microsoft.com/office/drawing/2014/main" id="{422DE31C-F3CF-4AEC-A755-7EA218B5F427}"/>
              </a:ext>
            </a:extLst>
          </p:cNvPr>
          <p:cNvSpPr>
            <a:spLocks noGrp="1"/>
          </p:cNvSpPr>
          <p:nvPr>
            <p:ph type="body" orient="vert" idx="1"/>
          </p:nvPr>
        </p:nvSpPr>
        <p:spPr/>
        <p:txBody>
          <a:bodyPr vert="eaVe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4C6A88B1-5AA2-4291-808A-2A89FE9E6A9D}"/>
              </a:ext>
            </a:extLst>
          </p:cNvPr>
          <p:cNvSpPr>
            <a:spLocks noGrp="1"/>
          </p:cNvSpPr>
          <p:nvPr>
            <p:ph type="dt" sz="half" idx="10"/>
          </p:nvPr>
        </p:nvSpPr>
        <p:spPr/>
        <p:txBody>
          <a:bodyPr/>
          <a:lstStyle/>
          <a:p>
            <a:fld id="{C8A20819-906A-4694-B233-5A03397023F1}" type="datetimeFigureOut">
              <a:rPr lang="sk-SK" smtClean="0"/>
              <a:t>27. 5. 2022</a:t>
            </a:fld>
            <a:endParaRPr lang="sk-SK"/>
          </a:p>
        </p:txBody>
      </p:sp>
      <p:sp>
        <p:nvSpPr>
          <p:cNvPr id="5" name="Zástupný objekt pre pätu 4">
            <a:extLst>
              <a:ext uri="{FF2B5EF4-FFF2-40B4-BE49-F238E27FC236}">
                <a16:creationId xmlns:a16="http://schemas.microsoft.com/office/drawing/2014/main" id="{7A12E654-A0F5-4960-B1D0-4F33EB2C544D}"/>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DF4E51E5-8CEB-4031-A21F-CBFDDC168ECD}"/>
              </a:ext>
            </a:extLst>
          </p:cNvPr>
          <p:cNvSpPr>
            <a:spLocks noGrp="1"/>
          </p:cNvSpPr>
          <p:nvPr>
            <p:ph type="sldNum" sz="quarter" idx="12"/>
          </p:nvPr>
        </p:nvSpPr>
        <p:spPr/>
        <p:txBody>
          <a:bodyPr/>
          <a:lstStyle/>
          <a:p>
            <a:fld id="{51C4F112-DAB5-4CBF-AC7A-195331D51980}" type="slidenum">
              <a:rPr lang="sk-SK" smtClean="0"/>
              <a:t>‹#›</a:t>
            </a:fld>
            <a:endParaRPr lang="sk-SK"/>
          </a:p>
        </p:txBody>
      </p:sp>
    </p:spTree>
    <p:extLst>
      <p:ext uri="{BB962C8B-B14F-4D97-AF65-F5344CB8AC3E}">
        <p14:creationId xmlns:p14="http://schemas.microsoft.com/office/powerpoint/2010/main" val="1287281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4E9B4692-B047-4861-A247-41D6D132CD9D}"/>
              </a:ext>
            </a:extLst>
          </p:cNvPr>
          <p:cNvSpPr>
            <a:spLocks noGrp="1"/>
          </p:cNvSpPr>
          <p:nvPr>
            <p:ph type="title" orient="vert"/>
          </p:nvPr>
        </p:nvSpPr>
        <p:spPr>
          <a:xfrm>
            <a:off x="8724900" y="365125"/>
            <a:ext cx="2628900" cy="5811838"/>
          </a:xfrm>
        </p:spPr>
        <p:txBody>
          <a:bodyPr vert="eaVert"/>
          <a:lstStyle/>
          <a:p>
            <a:r>
              <a:rPr lang="sk-SK"/>
              <a:t>Kliknutím upravte štýl predlohy nadpisu</a:t>
            </a:r>
          </a:p>
        </p:txBody>
      </p:sp>
      <p:sp>
        <p:nvSpPr>
          <p:cNvPr id="3" name="Zástupný objekt pre zvislý text 2">
            <a:extLst>
              <a:ext uri="{FF2B5EF4-FFF2-40B4-BE49-F238E27FC236}">
                <a16:creationId xmlns:a16="http://schemas.microsoft.com/office/drawing/2014/main" id="{787D9A85-39AA-4D6F-99D5-B91A10301ECD}"/>
              </a:ext>
            </a:extLst>
          </p:cNvPr>
          <p:cNvSpPr>
            <a:spLocks noGrp="1"/>
          </p:cNvSpPr>
          <p:nvPr>
            <p:ph type="body" orient="vert" idx="1"/>
          </p:nvPr>
        </p:nvSpPr>
        <p:spPr>
          <a:xfrm>
            <a:off x="838200" y="365125"/>
            <a:ext cx="7734300" cy="5811838"/>
          </a:xfrm>
        </p:spPr>
        <p:txBody>
          <a:bodyPr vert="eaVert"/>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DDFB23B4-DE5C-4598-A893-6F9904FE9BA4}"/>
              </a:ext>
            </a:extLst>
          </p:cNvPr>
          <p:cNvSpPr>
            <a:spLocks noGrp="1"/>
          </p:cNvSpPr>
          <p:nvPr>
            <p:ph type="dt" sz="half" idx="10"/>
          </p:nvPr>
        </p:nvSpPr>
        <p:spPr/>
        <p:txBody>
          <a:bodyPr/>
          <a:lstStyle/>
          <a:p>
            <a:fld id="{C8A20819-906A-4694-B233-5A03397023F1}" type="datetimeFigureOut">
              <a:rPr lang="sk-SK" smtClean="0"/>
              <a:t>27. 5. 2022</a:t>
            </a:fld>
            <a:endParaRPr lang="sk-SK"/>
          </a:p>
        </p:txBody>
      </p:sp>
      <p:sp>
        <p:nvSpPr>
          <p:cNvPr id="5" name="Zástupný objekt pre pätu 4">
            <a:extLst>
              <a:ext uri="{FF2B5EF4-FFF2-40B4-BE49-F238E27FC236}">
                <a16:creationId xmlns:a16="http://schemas.microsoft.com/office/drawing/2014/main" id="{C2DB7B17-4BFA-4D4E-83A5-5E734041C0EA}"/>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B52D7F89-2657-4A7A-9352-706594792916}"/>
              </a:ext>
            </a:extLst>
          </p:cNvPr>
          <p:cNvSpPr>
            <a:spLocks noGrp="1"/>
          </p:cNvSpPr>
          <p:nvPr>
            <p:ph type="sldNum" sz="quarter" idx="12"/>
          </p:nvPr>
        </p:nvSpPr>
        <p:spPr/>
        <p:txBody>
          <a:bodyPr/>
          <a:lstStyle/>
          <a:p>
            <a:fld id="{51C4F112-DAB5-4CBF-AC7A-195331D51980}" type="slidenum">
              <a:rPr lang="sk-SK" smtClean="0"/>
              <a:t>‹#›</a:t>
            </a:fld>
            <a:endParaRPr lang="sk-SK"/>
          </a:p>
        </p:txBody>
      </p:sp>
    </p:spTree>
    <p:extLst>
      <p:ext uri="{BB962C8B-B14F-4D97-AF65-F5344CB8AC3E}">
        <p14:creationId xmlns:p14="http://schemas.microsoft.com/office/powerpoint/2010/main" val="379063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26B536-A4AB-49BE-961C-A986CFD699B6}"/>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E81191E9-0996-4B82-BA65-AC8F3A92F920}"/>
              </a:ext>
            </a:extLst>
          </p:cNvPr>
          <p:cNvSpPr>
            <a:spLocks noGrp="1"/>
          </p:cNvSpPr>
          <p:nvPr>
            <p:ph idx="1"/>
          </p:nvPr>
        </p:nvSpPr>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1C538F65-FD05-4CCE-A8A1-C7E5E0323F82}"/>
              </a:ext>
            </a:extLst>
          </p:cNvPr>
          <p:cNvSpPr>
            <a:spLocks noGrp="1"/>
          </p:cNvSpPr>
          <p:nvPr>
            <p:ph type="dt" sz="half" idx="10"/>
          </p:nvPr>
        </p:nvSpPr>
        <p:spPr/>
        <p:txBody>
          <a:bodyPr/>
          <a:lstStyle/>
          <a:p>
            <a:fld id="{C8A20819-906A-4694-B233-5A03397023F1}" type="datetimeFigureOut">
              <a:rPr lang="sk-SK" smtClean="0"/>
              <a:t>27. 5. 2022</a:t>
            </a:fld>
            <a:endParaRPr lang="sk-SK"/>
          </a:p>
        </p:txBody>
      </p:sp>
      <p:sp>
        <p:nvSpPr>
          <p:cNvPr id="5" name="Zástupný objekt pre pätu 4">
            <a:extLst>
              <a:ext uri="{FF2B5EF4-FFF2-40B4-BE49-F238E27FC236}">
                <a16:creationId xmlns:a16="http://schemas.microsoft.com/office/drawing/2014/main" id="{A4ECB3C0-F66E-4AA1-AE06-FE790CF2FD45}"/>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B0EFAD71-5F39-41A2-9F19-AB145ED8C663}"/>
              </a:ext>
            </a:extLst>
          </p:cNvPr>
          <p:cNvSpPr>
            <a:spLocks noGrp="1"/>
          </p:cNvSpPr>
          <p:nvPr>
            <p:ph type="sldNum" sz="quarter" idx="12"/>
          </p:nvPr>
        </p:nvSpPr>
        <p:spPr/>
        <p:txBody>
          <a:bodyPr/>
          <a:lstStyle/>
          <a:p>
            <a:fld id="{51C4F112-DAB5-4CBF-AC7A-195331D51980}" type="slidenum">
              <a:rPr lang="sk-SK" smtClean="0"/>
              <a:t>‹#›</a:t>
            </a:fld>
            <a:endParaRPr lang="sk-SK"/>
          </a:p>
        </p:txBody>
      </p:sp>
    </p:spTree>
    <p:extLst>
      <p:ext uri="{BB962C8B-B14F-4D97-AF65-F5344CB8AC3E}">
        <p14:creationId xmlns:p14="http://schemas.microsoft.com/office/powerpoint/2010/main" val="4151647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82E85A6-FA3B-4D1F-BEFF-E1FB20C60D0D}"/>
              </a:ext>
            </a:extLst>
          </p:cNvPr>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p>
        </p:txBody>
      </p:sp>
      <p:sp>
        <p:nvSpPr>
          <p:cNvPr id="3" name="Zástupný objekt pre text 2">
            <a:extLst>
              <a:ext uri="{FF2B5EF4-FFF2-40B4-BE49-F238E27FC236}">
                <a16:creationId xmlns:a16="http://schemas.microsoft.com/office/drawing/2014/main" id="{44218D0A-10B8-4423-8F71-7C5E41506C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a:t>Upraviť štýly predlohy textu</a:t>
            </a:r>
          </a:p>
        </p:txBody>
      </p:sp>
      <p:sp>
        <p:nvSpPr>
          <p:cNvPr id="4" name="Zástupný objekt pre dátum 3">
            <a:extLst>
              <a:ext uri="{FF2B5EF4-FFF2-40B4-BE49-F238E27FC236}">
                <a16:creationId xmlns:a16="http://schemas.microsoft.com/office/drawing/2014/main" id="{A16AAE67-61A6-4657-BC7B-270BE6EB1449}"/>
              </a:ext>
            </a:extLst>
          </p:cNvPr>
          <p:cNvSpPr>
            <a:spLocks noGrp="1"/>
          </p:cNvSpPr>
          <p:nvPr>
            <p:ph type="dt" sz="half" idx="10"/>
          </p:nvPr>
        </p:nvSpPr>
        <p:spPr/>
        <p:txBody>
          <a:bodyPr/>
          <a:lstStyle/>
          <a:p>
            <a:fld id="{C8A20819-906A-4694-B233-5A03397023F1}" type="datetimeFigureOut">
              <a:rPr lang="sk-SK" smtClean="0"/>
              <a:t>27. 5. 2022</a:t>
            </a:fld>
            <a:endParaRPr lang="sk-SK"/>
          </a:p>
        </p:txBody>
      </p:sp>
      <p:sp>
        <p:nvSpPr>
          <p:cNvPr id="5" name="Zástupný objekt pre pätu 4">
            <a:extLst>
              <a:ext uri="{FF2B5EF4-FFF2-40B4-BE49-F238E27FC236}">
                <a16:creationId xmlns:a16="http://schemas.microsoft.com/office/drawing/2014/main" id="{8089B00C-B797-482E-A2BE-F6069041B9E9}"/>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BB446FBA-B15E-40A2-AAE6-3F159654E435}"/>
              </a:ext>
            </a:extLst>
          </p:cNvPr>
          <p:cNvSpPr>
            <a:spLocks noGrp="1"/>
          </p:cNvSpPr>
          <p:nvPr>
            <p:ph type="sldNum" sz="quarter" idx="12"/>
          </p:nvPr>
        </p:nvSpPr>
        <p:spPr/>
        <p:txBody>
          <a:bodyPr/>
          <a:lstStyle/>
          <a:p>
            <a:fld id="{51C4F112-DAB5-4CBF-AC7A-195331D51980}" type="slidenum">
              <a:rPr lang="sk-SK" smtClean="0"/>
              <a:t>‹#›</a:t>
            </a:fld>
            <a:endParaRPr lang="sk-SK"/>
          </a:p>
        </p:txBody>
      </p:sp>
    </p:spTree>
    <p:extLst>
      <p:ext uri="{BB962C8B-B14F-4D97-AF65-F5344CB8AC3E}">
        <p14:creationId xmlns:p14="http://schemas.microsoft.com/office/powerpoint/2010/main" val="3372958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AF6942-2A8C-4837-80DC-62264CAA689E}"/>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052B96E0-B629-4600-9D6D-ACCE9B9B64A0}"/>
              </a:ext>
            </a:extLst>
          </p:cNvPr>
          <p:cNvSpPr>
            <a:spLocks noGrp="1"/>
          </p:cNvSpPr>
          <p:nvPr>
            <p:ph sz="half" idx="1"/>
          </p:nvPr>
        </p:nvSpPr>
        <p:spPr>
          <a:xfrm>
            <a:off x="838200" y="1825625"/>
            <a:ext cx="5181600" cy="435133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obsah 3">
            <a:extLst>
              <a:ext uri="{FF2B5EF4-FFF2-40B4-BE49-F238E27FC236}">
                <a16:creationId xmlns:a16="http://schemas.microsoft.com/office/drawing/2014/main" id="{64E92492-B4C4-4B92-8311-D28305083B28}"/>
              </a:ext>
            </a:extLst>
          </p:cNvPr>
          <p:cNvSpPr>
            <a:spLocks noGrp="1"/>
          </p:cNvSpPr>
          <p:nvPr>
            <p:ph sz="half" idx="2"/>
          </p:nvPr>
        </p:nvSpPr>
        <p:spPr>
          <a:xfrm>
            <a:off x="6172200" y="1825625"/>
            <a:ext cx="5181600" cy="435133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dátum 4">
            <a:extLst>
              <a:ext uri="{FF2B5EF4-FFF2-40B4-BE49-F238E27FC236}">
                <a16:creationId xmlns:a16="http://schemas.microsoft.com/office/drawing/2014/main" id="{6200BB7F-F747-4BBC-AD95-5E8FDA1CE51B}"/>
              </a:ext>
            </a:extLst>
          </p:cNvPr>
          <p:cNvSpPr>
            <a:spLocks noGrp="1"/>
          </p:cNvSpPr>
          <p:nvPr>
            <p:ph type="dt" sz="half" idx="10"/>
          </p:nvPr>
        </p:nvSpPr>
        <p:spPr/>
        <p:txBody>
          <a:bodyPr/>
          <a:lstStyle/>
          <a:p>
            <a:fld id="{C8A20819-906A-4694-B233-5A03397023F1}" type="datetimeFigureOut">
              <a:rPr lang="sk-SK" smtClean="0"/>
              <a:t>27. 5. 2022</a:t>
            </a:fld>
            <a:endParaRPr lang="sk-SK"/>
          </a:p>
        </p:txBody>
      </p:sp>
      <p:sp>
        <p:nvSpPr>
          <p:cNvPr id="6" name="Zástupný objekt pre pätu 5">
            <a:extLst>
              <a:ext uri="{FF2B5EF4-FFF2-40B4-BE49-F238E27FC236}">
                <a16:creationId xmlns:a16="http://schemas.microsoft.com/office/drawing/2014/main" id="{680C5106-08BC-488D-A1EF-ABAE439E66F6}"/>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7DFF197D-2C7D-4D96-BA31-920B9EE8972D}"/>
              </a:ext>
            </a:extLst>
          </p:cNvPr>
          <p:cNvSpPr>
            <a:spLocks noGrp="1"/>
          </p:cNvSpPr>
          <p:nvPr>
            <p:ph type="sldNum" sz="quarter" idx="12"/>
          </p:nvPr>
        </p:nvSpPr>
        <p:spPr/>
        <p:txBody>
          <a:bodyPr/>
          <a:lstStyle/>
          <a:p>
            <a:fld id="{51C4F112-DAB5-4CBF-AC7A-195331D51980}" type="slidenum">
              <a:rPr lang="sk-SK" smtClean="0"/>
              <a:t>‹#›</a:t>
            </a:fld>
            <a:endParaRPr lang="sk-SK"/>
          </a:p>
        </p:txBody>
      </p:sp>
    </p:spTree>
    <p:extLst>
      <p:ext uri="{BB962C8B-B14F-4D97-AF65-F5344CB8AC3E}">
        <p14:creationId xmlns:p14="http://schemas.microsoft.com/office/powerpoint/2010/main" val="2534443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149A21F-DDC9-4FB8-9C47-C0A673044F43}"/>
              </a:ext>
            </a:extLst>
          </p:cNvPr>
          <p:cNvSpPr>
            <a:spLocks noGrp="1"/>
          </p:cNvSpPr>
          <p:nvPr>
            <p:ph type="title"/>
          </p:nvPr>
        </p:nvSpPr>
        <p:spPr>
          <a:xfrm>
            <a:off x="839788" y="365125"/>
            <a:ext cx="10515600" cy="1325563"/>
          </a:xfrm>
        </p:spPr>
        <p:txBody>
          <a:bodyPr/>
          <a:lstStyle/>
          <a:p>
            <a:r>
              <a:rPr lang="sk-SK"/>
              <a:t>Kliknutím upravte štýl predlohy nadpisu</a:t>
            </a:r>
          </a:p>
        </p:txBody>
      </p:sp>
      <p:sp>
        <p:nvSpPr>
          <p:cNvPr id="3" name="Zástupný objekt pre text 2">
            <a:extLst>
              <a:ext uri="{FF2B5EF4-FFF2-40B4-BE49-F238E27FC236}">
                <a16:creationId xmlns:a16="http://schemas.microsoft.com/office/drawing/2014/main" id="{96FD2B8E-777D-44D8-81BC-ECDD0F9EEE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4" name="Zástupný objekt pre obsah 3">
            <a:extLst>
              <a:ext uri="{FF2B5EF4-FFF2-40B4-BE49-F238E27FC236}">
                <a16:creationId xmlns:a16="http://schemas.microsoft.com/office/drawing/2014/main" id="{EDF893CD-34F9-43C6-9FB8-3BEB504EBAE0}"/>
              </a:ext>
            </a:extLst>
          </p:cNvPr>
          <p:cNvSpPr>
            <a:spLocks noGrp="1"/>
          </p:cNvSpPr>
          <p:nvPr>
            <p:ph sz="half" idx="2"/>
          </p:nvPr>
        </p:nvSpPr>
        <p:spPr>
          <a:xfrm>
            <a:off x="839788" y="2505075"/>
            <a:ext cx="5157787" cy="368458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text 4">
            <a:extLst>
              <a:ext uri="{FF2B5EF4-FFF2-40B4-BE49-F238E27FC236}">
                <a16:creationId xmlns:a16="http://schemas.microsoft.com/office/drawing/2014/main" id="{6608197D-845B-450B-A618-F2F0E43FFF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Upraviť štýly predlohy textu</a:t>
            </a:r>
          </a:p>
        </p:txBody>
      </p:sp>
      <p:sp>
        <p:nvSpPr>
          <p:cNvPr id="6" name="Zástupný objekt pre obsah 5">
            <a:extLst>
              <a:ext uri="{FF2B5EF4-FFF2-40B4-BE49-F238E27FC236}">
                <a16:creationId xmlns:a16="http://schemas.microsoft.com/office/drawing/2014/main" id="{9F27EC36-060B-409A-9FB8-7814AE0F5846}"/>
              </a:ext>
            </a:extLst>
          </p:cNvPr>
          <p:cNvSpPr>
            <a:spLocks noGrp="1"/>
          </p:cNvSpPr>
          <p:nvPr>
            <p:ph sz="quarter" idx="4"/>
          </p:nvPr>
        </p:nvSpPr>
        <p:spPr>
          <a:xfrm>
            <a:off x="6172200" y="2505075"/>
            <a:ext cx="5183188" cy="3684588"/>
          </a:xfrm>
        </p:spPr>
        <p:txBody>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objekt pre dátum 6">
            <a:extLst>
              <a:ext uri="{FF2B5EF4-FFF2-40B4-BE49-F238E27FC236}">
                <a16:creationId xmlns:a16="http://schemas.microsoft.com/office/drawing/2014/main" id="{EB0A4003-006F-497C-B024-B0433BF09002}"/>
              </a:ext>
            </a:extLst>
          </p:cNvPr>
          <p:cNvSpPr>
            <a:spLocks noGrp="1"/>
          </p:cNvSpPr>
          <p:nvPr>
            <p:ph type="dt" sz="half" idx="10"/>
          </p:nvPr>
        </p:nvSpPr>
        <p:spPr/>
        <p:txBody>
          <a:bodyPr/>
          <a:lstStyle/>
          <a:p>
            <a:fld id="{C8A20819-906A-4694-B233-5A03397023F1}" type="datetimeFigureOut">
              <a:rPr lang="sk-SK" smtClean="0"/>
              <a:t>27. 5. 2022</a:t>
            </a:fld>
            <a:endParaRPr lang="sk-SK"/>
          </a:p>
        </p:txBody>
      </p:sp>
      <p:sp>
        <p:nvSpPr>
          <p:cNvPr id="8" name="Zástupný objekt pre pätu 7">
            <a:extLst>
              <a:ext uri="{FF2B5EF4-FFF2-40B4-BE49-F238E27FC236}">
                <a16:creationId xmlns:a16="http://schemas.microsoft.com/office/drawing/2014/main" id="{51CDD809-F290-4A8B-90B0-9EC34C5A0F77}"/>
              </a:ext>
            </a:extLst>
          </p:cNvPr>
          <p:cNvSpPr>
            <a:spLocks noGrp="1"/>
          </p:cNvSpPr>
          <p:nvPr>
            <p:ph type="ftr" sz="quarter" idx="11"/>
          </p:nvPr>
        </p:nvSpPr>
        <p:spPr/>
        <p:txBody>
          <a:bodyPr/>
          <a:lstStyle/>
          <a:p>
            <a:endParaRPr lang="sk-SK"/>
          </a:p>
        </p:txBody>
      </p:sp>
      <p:sp>
        <p:nvSpPr>
          <p:cNvPr id="9" name="Zástupný objekt pre číslo snímky 8">
            <a:extLst>
              <a:ext uri="{FF2B5EF4-FFF2-40B4-BE49-F238E27FC236}">
                <a16:creationId xmlns:a16="http://schemas.microsoft.com/office/drawing/2014/main" id="{AAF95519-731C-4A80-99F3-B26C3DBB0188}"/>
              </a:ext>
            </a:extLst>
          </p:cNvPr>
          <p:cNvSpPr>
            <a:spLocks noGrp="1"/>
          </p:cNvSpPr>
          <p:nvPr>
            <p:ph type="sldNum" sz="quarter" idx="12"/>
          </p:nvPr>
        </p:nvSpPr>
        <p:spPr/>
        <p:txBody>
          <a:bodyPr/>
          <a:lstStyle/>
          <a:p>
            <a:fld id="{51C4F112-DAB5-4CBF-AC7A-195331D51980}" type="slidenum">
              <a:rPr lang="sk-SK" smtClean="0"/>
              <a:t>‹#›</a:t>
            </a:fld>
            <a:endParaRPr lang="sk-SK"/>
          </a:p>
        </p:txBody>
      </p:sp>
    </p:spTree>
    <p:extLst>
      <p:ext uri="{BB962C8B-B14F-4D97-AF65-F5344CB8AC3E}">
        <p14:creationId xmlns:p14="http://schemas.microsoft.com/office/powerpoint/2010/main" val="4077991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09ACB58-07BD-49B6-9E5D-39FAEA2CD692}"/>
              </a:ext>
            </a:extLst>
          </p:cNvPr>
          <p:cNvSpPr>
            <a:spLocks noGrp="1"/>
          </p:cNvSpPr>
          <p:nvPr>
            <p:ph type="title"/>
          </p:nvPr>
        </p:nvSpPr>
        <p:spPr/>
        <p:txBody>
          <a:bodyPr/>
          <a:lstStyle/>
          <a:p>
            <a:r>
              <a:rPr lang="sk-SK"/>
              <a:t>Kliknutím upravte štýl predlohy nadpisu</a:t>
            </a:r>
          </a:p>
        </p:txBody>
      </p:sp>
      <p:sp>
        <p:nvSpPr>
          <p:cNvPr id="3" name="Zástupný objekt pre dátum 2">
            <a:extLst>
              <a:ext uri="{FF2B5EF4-FFF2-40B4-BE49-F238E27FC236}">
                <a16:creationId xmlns:a16="http://schemas.microsoft.com/office/drawing/2014/main" id="{727338AA-4749-46E6-90BA-BB8915C36BCB}"/>
              </a:ext>
            </a:extLst>
          </p:cNvPr>
          <p:cNvSpPr>
            <a:spLocks noGrp="1"/>
          </p:cNvSpPr>
          <p:nvPr>
            <p:ph type="dt" sz="half" idx="10"/>
          </p:nvPr>
        </p:nvSpPr>
        <p:spPr/>
        <p:txBody>
          <a:bodyPr/>
          <a:lstStyle/>
          <a:p>
            <a:fld id="{C8A20819-906A-4694-B233-5A03397023F1}" type="datetimeFigureOut">
              <a:rPr lang="sk-SK" smtClean="0"/>
              <a:t>27. 5. 2022</a:t>
            </a:fld>
            <a:endParaRPr lang="sk-SK"/>
          </a:p>
        </p:txBody>
      </p:sp>
      <p:sp>
        <p:nvSpPr>
          <p:cNvPr id="4" name="Zástupný objekt pre pätu 3">
            <a:extLst>
              <a:ext uri="{FF2B5EF4-FFF2-40B4-BE49-F238E27FC236}">
                <a16:creationId xmlns:a16="http://schemas.microsoft.com/office/drawing/2014/main" id="{8E56A8B1-FB69-482B-9724-BA153FC0E0A8}"/>
              </a:ext>
            </a:extLst>
          </p:cNvPr>
          <p:cNvSpPr>
            <a:spLocks noGrp="1"/>
          </p:cNvSpPr>
          <p:nvPr>
            <p:ph type="ftr" sz="quarter" idx="11"/>
          </p:nvPr>
        </p:nvSpPr>
        <p:spPr/>
        <p:txBody>
          <a:bodyPr/>
          <a:lstStyle/>
          <a:p>
            <a:endParaRPr lang="sk-SK"/>
          </a:p>
        </p:txBody>
      </p:sp>
      <p:sp>
        <p:nvSpPr>
          <p:cNvPr id="5" name="Zástupný objekt pre číslo snímky 4">
            <a:extLst>
              <a:ext uri="{FF2B5EF4-FFF2-40B4-BE49-F238E27FC236}">
                <a16:creationId xmlns:a16="http://schemas.microsoft.com/office/drawing/2014/main" id="{7D049AA3-5FDD-4B9B-8843-D80058BBA908}"/>
              </a:ext>
            </a:extLst>
          </p:cNvPr>
          <p:cNvSpPr>
            <a:spLocks noGrp="1"/>
          </p:cNvSpPr>
          <p:nvPr>
            <p:ph type="sldNum" sz="quarter" idx="12"/>
          </p:nvPr>
        </p:nvSpPr>
        <p:spPr/>
        <p:txBody>
          <a:bodyPr/>
          <a:lstStyle/>
          <a:p>
            <a:fld id="{51C4F112-DAB5-4CBF-AC7A-195331D51980}" type="slidenum">
              <a:rPr lang="sk-SK" smtClean="0"/>
              <a:t>‹#›</a:t>
            </a:fld>
            <a:endParaRPr lang="sk-SK"/>
          </a:p>
        </p:txBody>
      </p:sp>
    </p:spTree>
    <p:extLst>
      <p:ext uri="{BB962C8B-B14F-4D97-AF65-F5344CB8AC3E}">
        <p14:creationId xmlns:p14="http://schemas.microsoft.com/office/powerpoint/2010/main" val="4033973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03338B7B-EE7F-4C1D-9BE4-2EF51E3C6AFB}"/>
              </a:ext>
            </a:extLst>
          </p:cNvPr>
          <p:cNvSpPr>
            <a:spLocks noGrp="1"/>
          </p:cNvSpPr>
          <p:nvPr>
            <p:ph type="dt" sz="half" idx="10"/>
          </p:nvPr>
        </p:nvSpPr>
        <p:spPr/>
        <p:txBody>
          <a:bodyPr/>
          <a:lstStyle/>
          <a:p>
            <a:fld id="{C8A20819-906A-4694-B233-5A03397023F1}" type="datetimeFigureOut">
              <a:rPr lang="sk-SK" smtClean="0"/>
              <a:t>27. 5. 2022</a:t>
            </a:fld>
            <a:endParaRPr lang="sk-SK"/>
          </a:p>
        </p:txBody>
      </p:sp>
      <p:sp>
        <p:nvSpPr>
          <p:cNvPr id="3" name="Zástupný objekt pre pätu 2">
            <a:extLst>
              <a:ext uri="{FF2B5EF4-FFF2-40B4-BE49-F238E27FC236}">
                <a16:creationId xmlns:a16="http://schemas.microsoft.com/office/drawing/2014/main" id="{FAEDB9EA-3971-41D6-B693-2A2689FFEE05}"/>
              </a:ext>
            </a:extLst>
          </p:cNvPr>
          <p:cNvSpPr>
            <a:spLocks noGrp="1"/>
          </p:cNvSpPr>
          <p:nvPr>
            <p:ph type="ftr" sz="quarter" idx="11"/>
          </p:nvPr>
        </p:nvSpPr>
        <p:spPr/>
        <p:txBody>
          <a:bodyPr/>
          <a:lstStyle/>
          <a:p>
            <a:endParaRPr lang="sk-SK"/>
          </a:p>
        </p:txBody>
      </p:sp>
      <p:sp>
        <p:nvSpPr>
          <p:cNvPr id="4" name="Zástupný objekt pre číslo snímky 3">
            <a:extLst>
              <a:ext uri="{FF2B5EF4-FFF2-40B4-BE49-F238E27FC236}">
                <a16:creationId xmlns:a16="http://schemas.microsoft.com/office/drawing/2014/main" id="{CCFCD11E-764E-434F-9181-9D55BBB1E739}"/>
              </a:ext>
            </a:extLst>
          </p:cNvPr>
          <p:cNvSpPr>
            <a:spLocks noGrp="1"/>
          </p:cNvSpPr>
          <p:nvPr>
            <p:ph type="sldNum" sz="quarter" idx="12"/>
          </p:nvPr>
        </p:nvSpPr>
        <p:spPr/>
        <p:txBody>
          <a:bodyPr/>
          <a:lstStyle/>
          <a:p>
            <a:fld id="{51C4F112-DAB5-4CBF-AC7A-195331D51980}" type="slidenum">
              <a:rPr lang="sk-SK" smtClean="0"/>
              <a:t>‹#›</a:t>
            </a:fld>
            <a:endParaRPr lang="sk-SK"/>
          </a:p>
        </p:txBody>
      </p:sp>
    </p:spTree>
    <p:extLst>
      <p:ext uri="{BB962C8B-B14F-4D97-AF65-F5344CB8AC3E}">
        <p14:creationId xmlns:p14="http://schemas.microsoft.com/office/powerpoint/2010/main" val="1101596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510EFC7-6D02-4A46-83D7-C9B0D8053255}"/>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sah 2">
            <a:extLst>
              <a:ext uri="{FF2B5EF4-FFF2-40B4-BE49-F238E27FC236}">
                <a16:creationId xmlns:a16="http://schemas.microsoft.com/office/drawing/2014/main" id="{FDB9D47A-932A-400C-AC9F-013420532A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text 3">
            <a:extLst>
              <a:ext uri="{FF2B5EF4-FFF2-40B4-BE49-F238E27FC236}">
                <a16:creationId xmlns:a16="http://schemas.microsoft.com/office/drawing/2014/main" id="{B0617BD4-1DC9-463B-ACBC-FAFDDF39BF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Zástupný objekt pre dátum 4">
            <a:extLst>
              <a:ext uri="{FF2B5EF4-FFF2-40B4-BE49-F238E27FC236}">
                <a16:creationId xmlns:a16="http://schemas.microsoft.com/office/drawing/2014/main" id="{BE3EA2FA-CB76-4DD0-A46A-1D4322376AEF}"/>
              </a:ext>
            </a:extLst>
          </p:cNvPr>
          <p:cNvSpPr>
            <a:spLocks noGrp="1"/>
          </p:cNvSpPr>
          <p:nvPr>
            <p:ph type="dt" sz="half" idx="10"/>
          </p:nvPr>
        </p:nvSpPr>
        <p:spPr/>
        <p:txBody>
          <a:bodyPr/>
          <a:lstStyle/>
          <a:p>
            <a:fld id="{C8A20819-906A-4694-B233-5A03397023F1}" type="datetimeFigureOut">
              <a:rPr lang="sk-SK" smtClean="0"/>
              <a:t>27. 5. 2022</a:t>
            </a:fld>
            <a:endParaRPr lang="sk-SK"/>
          </a:p>
        </p:txBody>
      </p:sp>
      <p:sp>
        <p:nvSpPr>
          <p:cNvPr id="6" name="Zástupný objekt pre pätu 5">
            <a:extLst>
              <a:ext uri="{FF2B5EF4-FFF2-40B4-BE49-F238E27FC236}">
                <a16:creationId xmlns:a16="http://schemas.microsoft.com/office/drawing/2014/main" id="{1D8BD535-8844-4AA3-9A59-059529734F9C}"/>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894B6BE0-0B2A-41F4-B637-643A16DCAB22}"/>
              </a:ext>
            </a:extLst>
          </p:cNvPr>
          <p:cNvSpPr>
            <a:spLocks noGrp="1"/>
          </p:cNvSpPr>
          <p:nvPr>
            <p:ph type="sldNum" sz="quarter" idx="12"/>
          </p:nvPr>
        </p:nvSpPr>
        <p:spPr/>
        <p:txBody>
          <a:bodyPr/>
          <a:lstStyle/>
          <a:p>
            <a:fld id="{51C4F112-DAB5-4CBF-AC7A-195331D51980}" type="slidenum">
              <a:rPr lang="sk-SK" smtClean="0"/>
              <a:t>‹#›</a:t>
            </a:fld>
            <a:endParaRPr lang="sk-SK"/>
          </a:p>
        </p:txBody>
      </p:sp>
    </p:spTree>
    <p:extLst>
      <p:ext uri="{BB962C8B-B14F-4D97-AF65-F5344CB8AC3E}">
        <p14:creationId xmlns:p14="http://schemas.microsoft.com/office/powerpoint/2010/main" val="3699787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C40C30-6767-4DFF-93D8-F2DD11C3203A}"/>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rázok 2">
            <a:extLst>
              <a:ext uri="{FF2B5EF4-FFF2-40B4-BE49-F238E27FC236}">
                <a16:creationId xmlns:a16="http://schemas.microsoft.com/office/drawing/2014/main" id="{DC87277A-7079-4FAB-8F4E-DFEEC26035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objekt pre text 3">
            <a:extLst>
              <a:ext uri="{FF2B5EF4-FFF2-40B4-BE49-F238E27FC236}">
                <a16:creationId xmlns:a16="http://schemas.microsoft.com/office/drawing/2014/main" id="{1A0A9348-59A3-45D5-8137-A7347CB29B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Upraviť štýly predlohy textu</a:t>
            </a:r>
          </a:p>
        </p:txBody>
      </p:sp>
      <p:sp>
        <p:nvSpPr>
          <p:cNvPr id="5" name="Zástupný objekt pre dátum 4">
            <a:extLst>
              <a:ext uri="{FF2B5EF4-FFF2-40B4-BE49-F238E27FC236}">
                <a16:creationId xmlns:a16="http://schemas.microsoft.com/office/drawing/2014/main" id="{0EF18FE2-2BAF-4FF8-8D67-3EEDD78B9075}"/>
              </a:ext>
            </a:extLst>
          </p:cNvPr>
          <p:cNvSpPr>
            <a:spLocks noGrp="1"/>
          </p:cNvSpPr>
          <p:nvPr>
            <p:ph type="dt" sz="half" idx="10"/>
          </p:nvPr>
        </p:nvSpPr>
        <p:spPr/>
        <p:txBody>
          <a:bodyPr/>
          <a:lstStyle/>
          <a:p>
            <a:fld id="{C8A20819-906A-4694-B233-5A03397023F1}" type="datetimeFigureOut">
              <a:rPr lang="sk-SK" smtClean="0"/>
              <a:t>27. 5. 2022</a:t>
            </a:fld>
            <a:endParaRPr lang="sk-SK"/>
          </a:p>
        </p:txBody>
      </p:sp>
      <p:sp>
        <p:nvSpPr>
          <p:cNvPr id="6" name="Zástupný objekt pre pätu 5">
            <a:extLst>
              <a:ext uri="{FF2B5EF4-FFF2-40B4-BE49-F238E27FC236}">
                <a16:creationId xmlns:a16="http://schemas.microsoft.com/office/drawing/2014/main" id="{A410C6B4-1746-45A1-8637-78BF701364F2}"/>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3F652CC8-1E71-416A-848D-872BF3A3B6C0}"/>
              </a:ext>
            </a:extLst>
          </p:cNvPr>
          <p:cNvSpPr>
            <a:spLocks noGrp="1"/>
          </p:cNvSpPr>
          <p:nvPr>
            <p:ph type="sldNum" sz="quarter" idx="12"/>
          </p:nvPr>
        </p:nvSpPr>
        <p:spPr/>
        <p:txBody>
          <a:bodyPr/>
          <a:lstStyle/>
          <a:p>
            <a:fld id="{51C4F112-DAB5-4CBF-AC7A-195331D51980}" type="slidenum">
              <a:rPr lang="sk-SK" smtClean="0"/>
              <a:t>‹#›</a:t>
            </a:fld>
            <a:endParaRPr lang="sk-SK"/>
          </a:p>
        </p:txBody>
      </p:sp>
    </p:spTree>
    <p:extLst>
      <p:ext uri="{BB962C8B-B14F-4D97-AF65-F5344CB8AC3E}">
        <p14:creationId xmlns:p14="http://schemas.microsoft.com/office/powerpoint/2010/main" val="2649356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EBE7C173-E1C4-4704-9C05-CDA37378EC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p>
        </p:txBody>
      </p:sp>
      <p:sp>
        <p:nvSpPr>
          <p:cNvPr id="3" name="Zástupný objekt pre text 2">
            <a:extLst>
              <a:ext uri="{FF2B5EF4-FFF2-40B4-BE49-F238E27FC236}">
                <a16:creationId xmlns:a16="http://schemas.microsoft.com/office/drawing/2014/main" id="{C3B33A8B-8E4A-4BEF-95F5-39D737BFBF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Upraviť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96F3CD17-B489-41C9-9FE2-E1A1C79F13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A20819-906A-4694-B233-5A03397023F1}" type="datetimeFigureOut">
              <a:rPr lang="sk-SK" smtClean="0"/>
              <a:t>27. 5. 2022</a:t>
            </a:fld>
            <a:endParaRPr lang="sk-SK"/>
          </a:p>
        </p:txBody>
      </p:sp>
      <p:sp>
        <p:nvSpPr>
          <p:cNvPr id="5" name="Zástupný objekt pre pätu 4">
            <a:extLst>
              <a:ext uri="{FF2B5EF4-FFF2-40B4-BE49-F238E27FC236}">
                <a16:creationId xmlns:a16="http://schemas.microsoft.com/office/drawing/2014/main" id="{28C94012-9C55-4487-917F-4BA5C87E7C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objekt pre číslo snímky 5">
            <a:extLst>
              <a:ext uri="{FF2B5EF4-FFF2-40B4-BE49-F238E27FC236}">
                <a16:creationId xmlns:a16="http://schemas.microsoft.com/office/drawing/2014/main" id="{D30452CE-4F81-4ABA-9780-0B075A2624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C4F112-DAB5-4CBF-AC7A-195331D51980}" type="slidenum">
              <a:rPr lang="sk-SK" smtClean="0"/>
              <a:t>‹#›</a:t>
            </a:fld>
            <a:endParaRPr lang="sk-SK"/>
          </a:p>
        </p:txBody>
      </p:sp>
    </p:spTree>
    <p:extLst>
      <p:ext uri="{BB962C8B-B14F-4D97-AF65-F5344CB8AC3E}">
        <p14:creationId xmlns:p14="http://schemas.microsoft.com/office/powerpoint/2010/main" val="2613332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D074E1B-7846-4ADA-9166-0EC4C32B86AD}"/>
              </a:ext>
            </a:extLst>
          </p:cNvPr>
          <p:cNvSpPr>
            <a:spLocks noGrp="1"/>
          </p:cNvSpPr>
          <p:nvPr>
            <p:ph type="ctrTitle"/>
          </p:nvPr>
        </p:nvSpPr>
        <p:spPr/>
        <p:txBody>
          <a:bodyPr/>
          <a:lstStyle/>
          <a:p>
            <a:endParaRPr lang="sk-SK" dirty="0"/>
          </a:p>
        </p:txBody>
      </p:sp>
      <p:sp>
        <p:nvSpPr>
          <p:cNvPr id="3" name="Podnadpis 2">
            <a:extLst>
              <a:ext uri="{FF2B5EF4-FFF2-40B4-BE49-F238E27FC236}">
                <a16:creationId xmlns:a16="http://schemas.microsoft.com/office/drawing/2014/main" id="{ABB59EF2-36E9-4EF3-AD39-AF76079EA88B}"/>
              </a:ext>
            </a:extLst>
          </p:cNvPr>
          <p:cNvSpPr>
            <a:spLocks noGrp="1"/>
          </p:cNvSpPr>
          <p:nvPr>
            <p:ph type="subTitle" idx="1"/>
          </p:nvPr>
        </p:nvSpPr>
        <p:spPr/>
        <p:txBody>
          <a:bodyPr/>
          <a:lstStyle/>
          <a:p>
            <a:endParaRPr lang="sk-SK" dirty="0"/>
          </a:p>
        </p:txBody>
      </p:sp>
      <p:pic>
        <p:nvPicPr>
          <p:cNvPr id="5" name="Obrázok 4">
            <a:extLst>
              <a:ext uri="{FF2B5EF4-FFF2-40B4-BE49-F238E27FC236}">
                <a16:creationId xmlns:a16="http://schemas.microsoft.com/office/drawing/2014/main" id="{F1068F40-9234-42D0-82EA-75C906B57C05}"/>
              </a:ext>
            </a:extLst>
          </p:cNvPr>
          <p:cNvPicPr>
            <a:picLocks noChangeAspect="1"/>
          </p:cNvPicPr>
          <p:nvPr/>
        </p:nvPicPr>
        <p:blipFill>
          <a:blip r:embed="rId2"/>
          <a:stretch>
            <a:fillRect/>
          </a:stretch>
        </p:blipFill>
        <p:spPr>
          <a:xfrm>
            <a:off x="2944535" y="588342"/>
            <a:ext cx="5928698" cy="6027392"/>
          </a:xfrm>
          <a:prstGeom prst="rect">
            <a:avLst/>
          </a:prstGeom>
        </p:spPr>
      </p:pic>
    </p:spTree>
    <p:extLst>
      <p:ext uri="{BB962C8B-B14F-4D97-AF65-F5344CB8AC3E}">
        <p14:creationId xmlns:p14="http://schemas.microsoft.com/office/powerpoint/2010/main" val="9140939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720D2E6-07E6-49B9-B117-A063D2096206}"/>
              </a:ext>
            </a:extLst>
          </p:cNvPr>
          <p:cNvSpPr>
            <a:spLocks noGrp="1"/>
          </p:cNvSpPr>
          <p:nvPr>
            <p:ph type="title"/>
          </p:nvPr>
        </p:nvSpPr>
        <p:spPr/>
        <p:txBody>
          <a:bodyPr>
            <a:normAutofit fontScale="90000"/>
          </a:bodyPr>
          <a:lstStyle/>
          <a:p>
            <a:r>
              <a:rPr lang="sk-SK" dirty="0"/>
              <a:t> </a:t>
            </a:r>
            <a:br>
              <a:rPr lang="sk-SK" dirty="0"/>
            </a:br>
            <a:br>
              <a:rPr lang="sk-SK" dirty="0"/>
            </a:br>
            <a:br>
              <a:rPr lang="sk-SK" dirty="0"/>
            </a:br>
            <a:r>
              <a:rPr lang="sk-SK" sz="3100" dirty="0" err="1"/>
              <a:t>Gymn</a:t>
            </a:r>
            <a:r>
              <a:rPr lang="en-US" sz="3100" dirty="0" err="1"/>
              <a:t>asium</a:t>
            </a:r>
            <a:r>
              <a:rPr lang="en-US" sz="3100" dirty="0"/>
              <a:t> of</a:t>
            </a:r>
            <a:r>
              <a:rPr lang="sk-SK" sz="3100" dirty="0"/>
              <a:t> Ľudovít Štúr</a:t>
            </a:r>
            <a:r>
              <a:rPr lang="en-US" sz="3100" dirty="0"/>
              <a:t> in</a:t>
            </a:r>
            <a:r>
              <a:rPr lang="sk-SK" sz="3100" dirty="0"/>
              <a:t> Trenčín </a:t>
            </a:r>
            <a:r>
              <a:rPr lang="en-US" sz="3100" dirty="0"/>
              <a:t>has been established in 1919 and it is one of the biggest high schools not only in our region but in whole Slovakia</a:t>
            </a:r>
            <a:r>
              <a:rPr lang="sk-SK" sz="3100" dirty="0"/>
              <a:t>. </a:t>
            </a:r>
            <a:r>
              <a:rPr lang="en-US" sz="3100" dirty="0"/>
              <a:t>We are celebrating 100</a:t>
            </a:r>
            <a:r>
              <a:rPr lang="en-US" sz="3100" baseline="30000" dirty="0"/>
              <a:t>th</a:t>
            </a:r>
            <a:r>
              <a:rPr lang="en-US" sz="3100" dirty="0"/>
              <a:t> year anniversary this year</a:t>
            </a:r>
            <a:r>
              <a:rPr lang="sk-SK" sz="3100" dirty="0"/>
              <a:t>. </a:t>
            </a:r>
            <a:r>
              <a:rPr lang="en-US" sz="3100" dirty="0"/>
              <a:t>There are around 800 students attending our school every year</a:t>
            </a:r>
            <a:r>
              <a:rPr lang="sk-SK" sz="3100" dirty="0"/>
              <a:t>. </a:t>
            </a:r>
            <a:r>
              <a:rPr lang="en-US" sz="3100" dirty="0"/>
              <a:t>S</a:t>
            </a:r>
            <a:r>
              <a:rPr lang="sk-SK" sz="3100" dirty="0" err="1"/>
              <a:t>tudent</a:t>
            </a:r>
            <a:r>
              <a:rPr lang="en-US" sz="3100" dirty="0"/>
              <a:t>s may choose from 4-year or 8-year program, </a:t>
            </a:r>
            <a:r>
              <a:rPr lang="en-US" sz="3100" dirty="0" err="1"/>
              <a:t>billingual</a:t>
            </a:r>
            <a:r>
              <a:rPr lang="en-US" sz="3100" dirty="0"/>
              <a:t> section and they have possibility to attend our great language school as well.</a:t>
            </a:r>
            <a:r>
              <a:rPr lang="sk-SK" sz="3100" dirty="0"/>
              <a:t> </a:t>
            </a:r>
            <a:br>
              <a:rPr lang="sk-SK" sz="3100" dirty="0"/>
            </a:br>
            <a:endParaRPr lang="sk-SK" dirty="0"/>
          </a:p>
        </p:txBody>
      </p:sp>
      <p:pic>
        <p:nvPicPr>
          <p:cNvPr id="4" name="Zástupný objekt pre obsah 3">
            <a:extLst>
              <a:ext uri="{FF2B5EF4-FFF2-40B4-BE49-F238E27FC236}">
                <a16:creationId xmlns:a16="http://schemas.microsoft.com/office/drawing/2014/main" id="{005C5892-6E60-4794-8AA3-84075F2947BC}"/>
              </a:ext>
            </a:extLst>
          </p:cNvPr>
          <p:cNvPicPr>
            <a:picLocks noGrp="1" noChangeAspect="1"/>
          </p:cNvPicPr>
          <p:nvPr>
            <p:ph idx="1"/>
          </p:nvPr>
        </p:nvPicPr>
        <p:blipFill rotWithShape="1">
          <a:blip r:embed="rId2">
            <a:clrChange>
              <a:clrFrom>
                <a:srgbClr val="A7B1BA"/>
              </a:clrFrom>
              <a:clrTo>
                <a:srgbClr val="A7B1BA">
                  <a:alpha val="0"/>
                </a:srgbClr>
              </a:clrTo>
            </a:clrChange>
            <a:extLst>
              <a:ext uri="{BEBA8EAE-BF5A-486C-A8C5-ECC9F3942E4B}">
                <a14:imgProps xmlns:a14="http://schemas.microsoft.com/office/drawing/2010/main">
                  <a14:imgLayer r:embed="rId3">
                    <a14:imgEffect>
                      <a14:saturation sat="85000"/>
                    </a14:imgEffect>
                  </a14:imgLayer>
                </a14:imgProps>
              </a:ext>
            </a:extLst>
          </a:blip>
          <a:srcRect l="15119" t="19158" r="3743" b="10743"/>
          <a:stretch/>
        </p:blipFill>
        <p:spPr>
          <a:xfrm>
            <a:off x="344309" y="2728327"/>
            <a:ext cx="11467389" cy="3946151"/>
          </a:xfrm>
          <a:prstGeom prst="rect">
            <a:avLst/>
          </a:prstGeom>
          <a:ln>
            <a:noFill/>
          </a:ln>
          <a:effectLst>
            <a:softEdge rad="112500"/>
          </a:effectLst>
        </p:spPr>
      </p:pic>
    </p:spTree>
    <p:extLst>
      <p:ext uri="{BB962C8B-B14F-4D97-AF65-F5344CB8AC3E}">
        <p14:creationId xmlns:p14="http://schemas.microsoft.com/office/powerpoint/2010/main" val="3127404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168C57E-7B20-43A6-9CAE-1B23604372F6}"/>
              </a:ext>
            </a:extLst>
          </p:cNvPr>
          <p:cNvSpPr>
            <a:spLocks noGrp="1"/>
          </p:cNvSpPr>
          <p:nvPr>
            <p:ph type="title"/>
          </p:nvPr>
        </p:nvSpPr>
        <p:spPr/>
        <p:txBody>
          <a:bodyPr/>
          <a:lstStyle/>
          <a:p>
            <a:endParaRPr lang="sk-SK"/>
          </a:p>
        </p:txBody>
      </p:sp>
      <p:pic>
        <p:nvPicPr>
          <p:cNvPr id="4" name="Zástupný objekt pre obsah 3">
            <a:extLst>
              <a:ext uri="{FF2B5EF4-FFF2-40B4-BE49-F238E27FC236}">
                <a16:creationId xmlns:a16="http://schemas.microsoft.com/office/drawing/2014/main" id="{C41306C7-1E41-4981-920E-ECB5DE6AFF24}"/>
              </a:ext>
            </a:extLst>
          </p:cNvPr>
          <p:cNvPicPr>
            <a:picLocks noGrp="1" noChangeAspect="1"/>
          </p:cNvPicPr>
          <p:nvPr>
            <p:ph idx="1"/>
          </p:nvPr>
        </p:nvPicPr>
        <p:blipFill rotWithShape="1">
          <a:blip r:embed="rId2"/>
          <a:srcRect l="1926" t="19440" r="27796" b="9647"/>
          <a:stretch/>
        </p:blipFill>
        <p:spPr>
          <a:xfrm>
            <a:off x="343712" y="223665"/>
            <a:ext cx="11300207" cy="6410670"/>
          </a:xfrm>
          <a:prstGeom prst="rect">
            <a:avLst/>
          </a:prstGeom>
          <a:ln>
            <a:noFill/>
          </a:ln>
          <a:effectLst>
            <a:softEdge rad="112500"/>
          </a:effectLst>
        </p:spPr>
      </p:pic>
      <p:pic>
        <p:nvPicPr>
          <p:cNvPr id="5" name="Obrázok 4">
            <a:extLst>
              <a:ext uri="{FF2B5EF4-FFF2-40B4-BE49-F238E27FC236}">
                <a16:creationId xmlns:a16="http://schemas.microsoft.com/office/drawing/2014/main" id="{4F441561-D64F-421B-B7CB-7A46D45FE55C}"/>
              </a:ext>
            </a:extLst>
          </p:cNvPr>
          <p:cNvPicPr>
            <a:picLocks noChangeAspect="1"/>
          </p:cNvPicPr>
          <p:nvPr/>
        </p:nvPicPr>
        <p:blipFill rotWithShape="1">
          <a:blip r:embed="rId2"/>
          <a:srcRect l="1926" t="19440" r="27796" b="9647"/>
          <a:stretch/>
        </p:blipFill>
        <p:spPr>
          <a:xfrm>
            <a:off x="37751" y="111154"/>
            <a:ext cx="12116497" cy="6635692"/>
          </a:xfrm>
          <a:prstGeom prst="rect">
            <a:avLst/>
          </a:prstGeom>
          <a:ln>
            <a:noFill/>
          </a:ln>
          <a:effectLst>
            <a:softEdge rad="112500"/>
          </a:effectLst>
        </p:spPr>
      </p:pic>
      <p:pic>
        <p:nvPicPr>
          <p:cNvPr id="7" name="Obrázok 6">
            <a:extLst>
              <a:ext uri="{FF2B5EF4-FFF2-40B4-BE49-F238E27FC236}">
                <a16:creationId xmlns:a16="http://schemas.microsoft.com/office/drawing/2014/main" id="{3903C154-DC42-472A-8099-0DD0958B060C}"/>
              </a:ext>
            </a:extLst>
          </p:cNvPr>
          <p:cNvPicPr>
            <a:picLocks noChangeAspect="1"/>
          </p:cNvPicPr>
          <p:nvPr/>
        </p:nvPicPr>
        <p:blipFill rotWithShape="1">
          <a:blip r:embed="rId2"/>
          <a:srcRect l="1926" t="19440" r="27796" b="9647"/>
          <a:stretch/>
        </p:blipFill>
        <p:spPr>
          <a:xfrm>
            <a:off x="0" y="111154"/>
            <a:ext cx="12116497" cy="6635692"/>
          </a:xfrm>
          <a:prstGeom prst="rect">
            <a:avLst/>
          </a:prstGeom>
          <a:ln>
            <a:noFill/>
          </a:ln>
          <a:effectLst>
            <a:softEdge rad="112500"/>
          </a:effectLst>
        </p:spPr>
      </p:pic>
      <p:sp>
        <p:nvSpPr>
          <p:cNvPr id="8" name="Obdĺžnik 7">
            <a:extLst>
              <a:ext uri="{FF2B5EF4-FFF2-40B4-BE49-F238E27FC236}">
                <a16:creationId xmlns:a16="http://schemas.microsoft.com/office/drawing/2014/main" id="{108FBF0F-1D58-4285-A572-59BF5453B4D7}"/>
              </a:ext>
            </a:extLst>
          </p:cNvPr>
          <p:cNvSpPr/>
          <p:nvPr/>
        </p:nvSpPr>
        <p:spPr>
          <a:xfrm>
            <a:off x="201336" y="365125"/>
            <a:ext cx="5184396" cy="2246769"/>
          </a:xfrm>
          <a:prstGeom prst="rect">
            <a:avLst/>
          </a:prstGeom>
        </p:spPr>
        <p:txBody>
          <a:bodyPr wrap="square">
            <a:spAutoFit/>
          </a:bodyPr>
          <a:lstStyle/>
          <a:p>
            <a:r>
              <a:rPr lang="en-US" sz="2800" dirty="0"/>
              <a:t>Our students have achieved excellent results in various national and international competitions.</a:t>
            </a:r>
          </a:p>
          <a:p>
            <a:r>
              <a:rPr lang="en-US" sz="2800" dirty="0"/>
              <a:t> We are students of I.D class.</a:t>
            </a:r>
          </a:p>
        </p:txBody>
      </p:sp>
    </p:spTree>
    <p:extLst>
      <p:ext uri="{BB962C8B-B14F-4D97-AF65-F5344CB8AC3E}">
        <p14:creationId xmlns:p14="http://schemas.microsoft.com/office/powerpoint/2010/main" val="569355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E0C7364-B309-4E14-B888-D2535A06DB46}"/>
              </a:ext>
            </a:extLst>
          </p:cNvPr>
          <p:cNvSpPr>
            <a:spLocks noGrp="1"/>
          </p:cNvSpPr>
          <p:nvPr>
            <p:ph type="title"/>
          </p:nvPr>
        </p:nvSpPr>
        <p:spPr>
          <a:xfrm>
            <a:off x="838200" y="365125"/>
            <a:ext cx="3884802" cy="4810882"/>
          </a:xfrm>
        </p:spPr>
        <p:txBody>
          <a:bodyPr>
            <a:noAutofit/>
          </a:bodyPr>
          <a:lstStyle/>
          <a:p>
            <a:br>
              <a:rPr lang="sk-SK" sz="3200" dirty="0"/>
            </a:br>
            <a:br>
              <a:rPr lang="sk-SK" sz="3200" dirty="0"/>
            </a:br>
            <a:br>
              <a:rPr lang="sk-SK" sz="3200" dirty="0"/>
            </a:br>
            <a:br>
              <a:rPr lang="sk-SK" sz="3200" dirty="0"/>
            </a:br>
            <a:br>
              <a:rPr lang="sk-SK" sz="3200" dirty="0"/>
            </a:br>
            <a:r>
              <a:rPr lang="en-US" sz="2400" dirty="0"/>
              <a:t>School has been permanently working </a:t>
            </a:r>
            <a:br>
              <a:rPr lang="sk-SK" sz="2400" dirty="0"/>
            </a:br>
            <a:r>
              <a:rPr lang="en-US" sz="2400" dirty="0"/>
              <a:t>on modernization of facilities which will </a:t>
            </a:r>
            <a:br>
              <a:rPr lang="sk-SK" sz="2400" dirty="0"/>
            </a:br>
            <a:r>
              <a:rPr lang="en-US" sz="2400" dirty="0"/>
              <a:t>help students to develop their abilities, </a:t>
            </a:r>
            <a:br>
              <a:rPr lang="sk-SK" sz="2400" dirty="0"/>
            </a:br>
            <a:r>
              <a:rPr lang="en-US" sz="2400" dirty="0"/>
              <a:t>talents and outlook</a:t>
            </a:r>
            <a:r>
              <a:rPr lang="sk-SK" sz="2400" dirty="0"/>
              <a:t>. </a:t>
            </a:r>
            <a:r>
              <a:rPr lang="en-US" sz="2400" dirty="0"/>
              <a:t>We successfully renovated natural science and foreign languages school rooms which are equipped with innovative equipment. However, school rooms renovation is not yet sufficient. This “old rooms” where we spend most of our time at school </a:t>
            </a:r>
            <a:r>
              <a:rPr lang="sk-SK" sz="2400" dirty="0"/>
              <a:t> </a:t>
            </a:r>
            <a:r>
              <a:rPr lang="en-US" sz="2400" dirty="0"/>
              <a:t>do not influence us in positive manner</a:t>
            </a:r>
            <a:r>
              <a:rPr lang="sk-SK" sz="2400" dirty="0"/>
              <a:t>.</a:t>
            </a:r>
            <a:br>
              <a:rPr lang="sk-SK" sz="2400" dirty="0"/>
            </a:br>
            <a:endParaRPr lang="sk-SK" sz="3200" dirty="0"/>
          </a:p>
        </p:txBody>
      </p:sp>
      <p:sp>
        <p:nvSpPr>
          <p:cNvPr id="3" name="Zástupný objekt pre obsah 2">
            <a:extLst>
              <a:ext uri="{FF2B5EF4-FFF2-40B4-BE49-F238E27FC236}">
                <a16:creationId xmlns:a16="http://schemas.microsoft.com/office/drawing/2014/main" id="{A59CB180-50E1-49AE-B64B-6AF21BEB195F}"/>
              </a:ext>
            </a:extLst>
          </p:cNvPr>
          <p:cNvSpPr>
            <a:spLocks noGrp="1"/>
          </p:cNvSpPr>
          <p:nvPr>
            <p:ph idx="1"/>
          </p:nvPr>
        </p:nvSpPr>
        <p:spPr>
          <a:xfrm>
            <a:off x="838200" y="1825625"/>
            <a:ext cx="10515600" cy="4351338"/>
          </a:xfrm>
        </p:spPr>
        <p:txBody>
          <a:bodyPr/>
          <a:lstStyle/>
          <a:p>
            <a:endParaRPr lang="sk-SK" dirty="0"/>
          </a:p>
          <a:p>
            <a:endParaRPr lang="sk-SK" dirty="0"/>
          </a:p>
        </p:txBody>
      </p:sp>
      <p:pic>
        <p:nvPicPr>
          <p:cNvPr id="6" name="Obrázok 5">
            <a:extLst>
              <a:ext uri="{FF2B5EF4-FFF2-40B4-BE49-F238E27FC236}">
                <a16:creationId xmlns:a16="http://schemas.microsoft.com/office/drawing/2014/main" id="{A7A1C823-F69A-49DA-8AE3-393482127C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391439" y="1018284"/>
            <a:ext cx="4062450" cy="2285128"/>
          </a:xfrm>
          <a:prstGeom prst="rect">
            <a:avLst/>
          </a:prstGeom>
        </p:spPr>
      </p:pic>
      <p:pic>
        <p:nvPicPr>
          <p:cNvPr id="7" name="Obrázok 6">
            <a:extLst>
              <a:ext uri="{FF2B5EF4-FFF2-40B4-BE49-F238E27FC236}">
                <a16:creationId xmlns:a16="http://schemas.microsoft.com/office/drawing/2014/main" id="{1C0DD1D5-4190-48F2-AC0E-0F7B8EAD98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5074276" y="3453149"/>
            <a:ext cx="5640946" cy="3173032"/>
          </a:xfrm>
          <a:prstGeom prst="rect">
            <a:avLst/>
          </a:prstGeom>
        </p:spPr>
      </p:pic>
    </p:spTree>
    <p:extLst>
      <p:ext uri="{BB962C8B-B14F-4D97-AF65-F5344CB8AC3E}">
        <p14:creationId xmlns:p14="http://schemas.microsoft.com/office/powerpoint/2010/main" val="2174581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840C4A-8791-4268-9337-E05597AAE66F}"/>
              </a:ext>
            </a:extLst>
          </p:cNvPr>
          <p:cNvSpPr>
            <a:spLocks noGrp="1"/>
          </p:cNvSpPr>
          <p:nvPr>
            <p:ph type="title"/>
          </p:nvPr>
        </p:nvSpPr>
        <p:spPr/>
        <p:txBody>
          <a:bodyPr/>
          <a:lstStyle/>
          <a:p>
            <a:r>
              <a:rPr lang="en-US" dirty="0"/>
              <a:t>Our class</a:t>
            </a:r>
            <a:endParaRPr lang="sk-SK" dirty="0"/>
          </a:p>
        </p:txBody>
      </p:sp>
      <p:sp>
        <p:nvSpPr>
          <p:cNvPr id="3" name="Zástupný objekt pre obsah 2">
            <a:extLst>
              <a:ext uri="{FF2B5EF4-FFF2-40B4-BE49-F238E27FC236}">
                <a16:creationId xmlns:a16="http://schemas.microsoft.com/office/drawing/2014/main" id="{6D817EED-D0DB-4D30-ADD7-01412795A64A}"/>
              </a:ext>
            </a:extLst>
          </p:cNvPr>
          <p:cNvSpPr>
            <a:spLocks noGrp="1"/>
          </p:cNvSpPr>
          <p:nvPr>
            <p:ph idx="1"/>
          </p:nvPr>
        </p:nvSpPr>
        <p:spPr/>
        <p:txBody>
          <a:bodyPr/>
          <a:lstStyle/>
          <a:p>
            <a:endParaRPr lang="sk-SK"/>
          </a:p>
        </p:txBody>
      </p:sp>
      <p:pic>
        <p:nvPicPr>
          <p:cNvPr id="4" name="Zástupný objekt pre obsah 3">
            <a:extLst>
              <a:ext uri="{FF2B5EF4-FFF2-40B4-BE49-F238E27FC236}">
                <a16:creationId xmlns:a16="http://schemas.microsoft.com/office/drawing/2014/main" id="{FF7D260C-7AAF-4839-AD68-8AE32FD5B1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1253980" y="1532586"/>
            <a:ext cx="8963696" cy="5042079"/>
          </a:xfrm>
          <a:prstGeom prst="rect">
            <a:avLst/>
          </a:prstGeom>
        </p:spPr>
      </p:pic>
      <p:pic>
        <p:nvPicPr>
          <p:cNvPr id="5" name="Obrázok 4">
            <a:extLst>
              <a:ext uri="{FF2B5EF4-FFF2-40B4-BE49-F238E27FC236}">
                <a16:creationId xmlns:a16="http://schemas.microsoft.com/office/drawing/2014/main" id="{EB2EC393-F661-4AA8-8823-9F429715C6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02308" y="3293551"/>
            <a:ext cx="4199826" cy="2362402"/>
          </a:xfrm>
          <a:prstGeom prst="rect">
            <a:avLst/>
          </a:prstGeom>
        </p:spPr>
      </p:pic>
      <p:pic>
        <p:nvPicPr>
          <p:cNvPr id="6" name="Obrázok 5">
            <a:extLst>
              <a:ext uri="{FF2B5EF4-FFF2-40B4-BE49-F238E27FC236}">
                <a16:creationId xmlns:a16="http://schemas.microsoft.com/office/drawing/2014/main" id="{EF939262-AAC0-42A0-8DEE-CAFA05EBEC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495959" y="2148762"/>
            <a:ext cx="5665156" cy="3186650"/>
          </a:xfrm>
          <a:prstGeom prst="rect">
            <a:avLst/>
          </a:prstGeom>
        </p:spPr>
      </p:pic>
    </p:spTree>
    <p:extLst>
      <p:ext uri="{BB962C8B-B14F-4D97-AF65-F5344CB8AC3E}">
        <p14:creationId xmlns:p14="http://schemas.microsoft.com/office/powerpoint/2010/main" val="2729048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12E93FA-CBD7-4561-B0A0-DB1A908356D3}"/>
              </a:ext>
            </a:extLst>
          </p:cNvPr>
          <p:cNvSpPr>
            <a:spLocks noGrp="1"/>
          </p:cNvSpPr>
          <p:nvPr>
            <p:ph type="title"/>
          </p:nvPr>
        </p:nvSpPr>
        <p:spPr/>
        <p:txBody>
          <a:bodyPr/>
          <a:lstStyle/>
          <a:p>
            <a:endParaRPr lang="sk-SK"/>
          </a:p>
        </p:txBody>
      </p:sp>
      <p:sp>
        <p:nvSpPr>
          <p:cNvPr id="5" name="Obdĺžnik 4">
            <a:extLst>
              <a:ext uri="{FF2B5EF4-FFF2-40B4-BE49-F238E27FC236}">
                <a16:creationId xmlns:a16="http://schemas.microsoft.com/office/drawing/2014/main" id="{AFC8DB46-5A17-4F45-9426-64CB11BE53A4}"/>
              </a:ext>
            </a:extLst>
          </p:cNvPr>
          <p:cNvSpPr/>
          <p:nvPr/>
        </p:nvSpPr>
        <p:spPr>
          <a:xfrm>
            <a:off x="838200" y="727474"/>
            <a:ext cx="2961313" cy="4832092"/>
          </a:xfrm>
          <a:prstGeom prst="rect">
            <a:avLst/>
          </a:prstGeom>
        </p:spPr>
        <p:txBody>
          <a:bodyPr wrap="square">
            <a:spAutoFit/>
          </a:bodyPr>
          <a:lstStyle/>
          <a:p>
            <a:r>
              <a:rPr lang="en-US" sz="2800" dirty="0"/>
              <a:t>We would like to apply for a grant which could help us to renovate our school room. We plan to paint the walls, sew new curtains and eventually replace old desks and chairs.</a:t>
            </a:r>
            <a:endParaRPr lang="sk-SK" sz="2800" dirty="0"/>
          </a:p>
        </p:txBody>
      </p:sp>
      <p:pic>
        <p:nvPicPr>
          <p:cNvPr id="6" name="Zástupný objekt pre obsah 5">
            <a:extLst>
              <a:ext uri="{FF2B5EF4-FFF2-40B4-BE49-F238E27FC236}">
                <a16:creationId xmlns:a16="http://schemas.microsoft.com/office/drawing/2014/main" id="{B9628915-43B4-4AE8-B531-E681127BF8F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29973" y="1101709"/>
            <a:ext cx="6195832" cy="4654581"/>
          </a:xfrm>
        </p:spPr>
      </p:pic>
    </p:spTree>
    <p:extLst>
      <p:ext uri="{BB962C8B-B14F-4D97-AF65-F5344CB8AC3E}">
        <p14:creationId xmlns:p14="http://schemas.microsoft.com/office/powerpoint/2010/main" val="676378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5DC037-EB9F-489E-88CC-BC099C17B6E0}"/>
              </a:ext>
            </a:extLst>
          </p:cNvPr>
          <p:cNvSpPr>
            <a:spLocks noGrp="1"/>
          </p:cNvSpPr>
          <p:nvPr>
            <p:ph type="title"/>
          </p:nvPr>
        </p:nvSpPr>
        <p:spPr/>
        <p:txBody>
          <a:bodyPr/>
          <a:lstStyle/>
          <a:p>
            <a:r>
              <a:rPr lang="en-US" dirty="0"/>
              <a:t>Reconstruction of old painting</a:t>
            </a:r>
            <a:endParaRPr lang="sk-SK" dirty="0"/>
          </a:p>
        </p:txBody>
      </p:sp>
      <p:sp>
        <p:nvSpPr>
          <p:cNvPr id="3" name="Zástupný objekt pre obsah 2">
            <a:extLst>
              <a:ext uri="{FF2B5EF4-FFF2-40B4-BE49-F238E27FC236}">
                <a16:creationId xmlns:a16="http://schemas.microsoft.com/office/drawing/2014/main" id="{213C20C7-ED37-4359-A026-FCC37804410B}"/>
              </a:ext>
            </a:extLst>
          </p:cNvPr>
          <p:cNvSpPr>
            <a:spLocks noGrp="1"/>
          </p:cNvSpPr>
          <p:nvPr>
            <p:ph idx="1"/>
          </p:nvPr>
        </p:nvSpPr>
        <p:spPr/>
        <p:txBody>
          <a:bodyPr/>
          <a:lstStyle/>
          <a:p>
            <a:endParaRPr lang="sk-SK"/>
          </a:p>
        </p:txBody>
      </p:sp>
      <p:pic>
        <p:nvPicPr>
          <p:cNvPr id="4" name="Zástupný objekt pre obsah 3">
            <a:extLst>
              <a:ext uri="{FF2B5EF4-FFF2-40B4-BE49-F238E27FC236}">
                <a16:creationId xmlns:a16="http://schemas.microsoft.com/office/drawing/2014/main" id="{5DE4BE29-7F1C-4AAF-B428-A9B52AAA28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399345" y="1442433"/>
            <a:ext cx="6081572" cy="3420884"/>
          </a:xfrm>
          <a:prstGeom prst="rect">
            <a:avLst/>
          </a:prstGeom>
        </p:spPr>
      </p:pic>
      <p:pic>
        <p:nvPicPr>
          <p:cNvPr id="5" name="Obrázok 4">
            <a:extLst>
              <a:ext uri="{FF2B5EF4-FFF2-40B4-BE49-F238E27FC236}">
                <a16:creationId xmlns:a16="http://schemas.microsoft.com/office/drawing/2014/main" id="{27AA01F4-7AF6-4197-831A-CFFFC5380A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009843" y="1186354"/>
            <a:ext cx="3754188" cy="2111731"/>
          </a:xfrm>
          <a:prstGeom prst="rect">
            <a:avLst/>
          </a:prstGeom>
        </p:spPr>
      </p:pic>
      <p:pic>
        <p:nvPicPr>
          <p:cNvPr id="6" name="Obrázok 5">
            <a:extLst>
              <a:ext uri="{FF2B5EF4-FFF2-40B4-BE49-F238E27FC236}">
                <a16:creationId xmlns:a16="http://schemas.microsoft.com/office/drawing/2014/main" id="{A089F524-002A-4DD4-9307-457E966A2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309" y="1690688"/>
            <a:ext cx="3544762" cy="4982360"/>
          </a:xfrm>
          <a:prstGeom prst="rect">
            <a:avLst/>
          </a:prstGeom>
        </p:spPr>
      </p:pic>
    </p:spTree>
    <p:extLst>
      <p:ext uri="{BB962C8B-B14F-4D97-AF65-F5344CB8AC3E}">
        <p14:creationId xmlns:p14="http://schemas.microsoft.com/office/powerpoint/2010/main" val="1621127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459F3C-7C1D-4A6B-8567-3DE3497CD0A5}"/>
              </a:ext>
            </a:extLst>
          </p:cNvPr>
          <p:cNvSpPr>
            <a:spLocks noGrp="1"/>
          </p:cNvSpPr>
          <p:nvPr>
            <p:ph type="title"/>
          </p:nvPr>
        </p:nvSpPr>
        <p:spPr/>
        <p:txBody>
          <a:bodyPr/>
          <a:lstStyle/>
          <a:p>
            <a:r>
              <a:rPr lang="en-US" dirty="0"/>
              <a:t>What we need to make it happen</a:t>
            </a:r>
            <a:endParaRPr lang="sk-SK" dirty="0"/>
          </a:p>
        </p:txBody>
      </p:sp>
      <p:sp>
        <p:nvSpPr>
          <p:cNvPr id="3" name="Zástupný objekt pre obsah 2">
            <a:extLst>
              <a:ext uri="{FF2B5EF4-FFF2-40B4-BE49-F238E27FC236}">
                <a16:creationId xmlns:a16="http://schemas.microsoft.com/office/drawing/2014/main" id="{2F0A8F64-8429-47AA-8722-48D7402C982B}"/>
              </a:ext>
            </a:extLst>
          </p:cNvPr>
          <p:cNvSpPr>
            <a:spLocks noGrp="1"/>
          </p:cNvSpPr>
          <p:nvPr>
            <p:ph idx="1"/>
          </p:nvPr>
        </p:nvSpPr>
        <p:spPr/>
        <p:txBody>
          <a:bodyPr>
            <a:normAutofit lnSpcReduction="10000"/>
          </a:bodyPr>
          <a:lstStyle/>
          <a:p>
            <a:pPr marL="0" indent="0">
              <a:buNone/>
            </a:pPr>
            <a:r>
              <a:rPr lang="en-US" dirty="0"/>
              <a:t>- we would need $ 1000 grant</a:t>
            </a:r>
          </a:p>
          <a:p>
            <a:pPr marL="0" indent="0">
              <a:buNone/>
            </a:pPr>
            <a:r>
              <a:rPr lang="en-US" dirty="0"/>
              <a:t>- </a:t>
            </a:r>
            <a:r>
              <a:rPr lang="sk-SK" dirty="0"/>
              <a:t>5 </a:t>
            </a:r>
            <a:r>
              <a:rPr lang="sk-SK" dirty="0" err="1"/>
              <a:t>Yanfeng</a:t>
            </a:r>
            <a:r>
              <a:rPr lang="en-US" dirty="0"/>
              <a:t> employees</a:t>
            </a:r>
            <a:r>
              <a:rPr lang="sk-SK" dirty="0"/>
              <a:t>, </a:t>
            </a:r>
            <a:r>
              <a:rPr lang="en-US" dirty="0"/>
              <a:t>students and teacher</a:t>
            </a:r>
            <a:endParaRPr lang="sk-SK" dirty="0"/>
          </a:p>
          <a:p>
            <a:pPr marL="0" indent="0">
              <a:buNone/>
            </a:pPr>
            <a:r>
              <a:rPr lang="en-US" dirty="0"/>
              <a:t>- p</a:t>
            </a:r>
            <a:r>
              <a:rPr lang="sk-SK" dirty="0"/>
              <a:t>roje</a:t>
            </a:r>
            <a:r>
              <a:rPr lang="en-US" dirty="0" err="1"/>
              <a:t>ct</a:t>
            </a:r>
            <a:r>
              <a:rPr lang="en-US" dirty="0"/>
              <a:t> will be done in cooperation </a:t>
            </a:r>
          </a:p>
          <a:p>
            <a:pPr marL="0" indent="0">
              <a:buNone/>
            </a:pPr>
            <a:r>
              <a:rPr lang="en-US" dirty="0"/>
              <a:t>  with school management</a:t>
            </a:r>
            <a:endParaRPr lang="sk-SK" dirty="0"/>
          </a:p>
          <a:p>
            <a:pPr marL="0" indent="0">
              <a:buNone/>
            </a:pPr>
            <a:r>
              <a:rPr lang="en-US" dirty="0"/>
              <a:t>- around</a:t>
            </a:r>
            <a:r>
              <a:rPr lang="sk-SK" dirty="0"/>
              <a:t> 30-40 </a:t>
            </a:r>
            <a:r>
              <a:rPr lang="en-US" dirty="0"/>
              <a:t>working hours</a:t>
            </a:r>
            <a:endParaRPr lang="sk-SK" dirty="0"/>
          </a:p>
          <a:p>
            <a:pPr>
              <a:buFontTx/>
              <a:buChar char="-"/>
            </a:pPr>
            <a:r>
              <a:rPr lang="en-US" dirty="0"/>
              <a:t>painting and cleaning of old walls, sewing of new</a:t>
            </a:r>
          </a:p>
          <a:p>
            <a:pPr marL="0" indent="0">
              <a:buNone/>
            </a:pPr>
            <a:r>
              <a:rPr lang="en-US" dirty="0"/>
              <a:t>   curtains, painting and renovation of</a:t>
            </a:r>
            <a:r>
              <a:rPr lang="sk-SK" dirty="0"/>
              <a:t> </a:t>
            </a:r>
            <a:r>
              <a:rPr lang="en-US" dirty="0"/>
              <a:t>desks</a:t>
            </a:r>
            <a:endParaRPr lang="sk-SK" dirty="0"/>
          </a:p>
          <a:p>
            <a:pPr marL="0" indent="0">
              <a:buNone/>
            </a:pPr>
            <a:r>
              <a:rPr lang="sk-SK" dirty="0"/>
              <a:t>-</a:t>
            </a:r>
            <a:r>
              <a:rPr lang="en-US" dirty="0"/>
              <a:t> purchase of material</a:t>
            </a:r>
            <a:r>
              <a:rPr lang="sk-SK" dirty="0"/>
              <a:t>: </a:t>
            </a:r>
            <a:r>
              <a:rPr lang="en-US" dirty="0"/>
              <a:t>painting color</a:t>
            </a:r>
            <a:r>
              <a:rPr lang="sk-SK" dirty="0"/>
              <a:t>, </a:t>
            </a:r>
          </a:p>
          <a:p>
            <a:pPr marL="0" indent="0">
              <a:buNone/>
            </a:pPr>
            <a:r>
              <a:rPr lang="en-US" dirty="0"/>
              <a:t>  sewing fabric</a:t>
            </a:r>
            <a:r>
              <a:rPr lang="sk-SK" dirty="0"/>
              <a:t>, </a:t>
            </a:r>
            <a:r>
              <a:rPr lang="en-US" dirty="0"/>
              <a:t>new desks &amp; chairs</a:t>
            </a:r>
            <a:endParaRPr lang="sk-SK" dirty="0"/>
          </a:p>
          <a:p>
            <a:pPr marL="0" indent="0">
              <a:buNone/>
            </a:pPr>
            <a:endParaRPr lang="sk-SK" dirty="0"/>
          </a:p>
        </p:txBody>
      </p:sp>
      <p:pic>
        <p:nvPicPr>
          <p:cNvPr id="4" name="Obrázok 3">
            <a:extLst>
              <a:ext uri="{FF2B5EF4-FFF2-40B4-BE49-F238E27FC236}">
                <a16:creationId xmlns:a16="http://schemas.microsoft.com/office/drawing/2014/main" id="{35341662-0882-499F-A0D6-CC9057DC8C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649354" y="2862870"/>
            <a:ext cx="4741691" cy="2667201"/>
          </a:xfrm>
          <a:prstGeom prst="rect">
            <a:avLst/>
          </a:prstGeom>
        </p:spPr>
      </p:pic>
    </p:spTree>
    <p:extLst>
      <p:ext uri="{BB962C8B-B14F-4D97-AF65-F5344CB8AC3E}">
        <p14:creationId xmlns:p14="http://schemas.microsoft.com/office/powerpoint/2010/main" val="2139351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a:extLst>
              <a:ext uri="{FF2B5EF4-FFF2-40B4-BE49-F238E27FC236}">
                <a16:creationId xmlns:a16="http://schemas.microsoft.com/office/drawing/2014/main" id="{1ACB46B3-10C4-40CC-8A49-7D5B23B10E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2898" y="2011193"/>
            <a:ext cx="3582799" cy="4777065"/>
          </a:xfrm>
          <a:prstGeom prst="rect">
            <a:avLst/>
          </a:prstGeom>
        </p:spPr>
      </p:pic>
      <p:pic>
        <p:nvPicPr>
          <p:cNvPr id="5" name="Obrázok 4">
            <a:extLst>
              <a:ext uri="{FF2B5EF4-FFF2-40B4-BE49-F238E27FC236}">
                <a16:creationId xmlns:a16="http://schemas.microsoft.com/office/drawing/2014/main" id="{723B7977-810E-410D-9B6C-CC408DCB49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000" y="509239"/>
            <a:ext cx="4580212" cy="3435159"/>
          </a:xfrm>
          <a:prstGeom prst="rect">
            <a:avLst/>
          </a:prstGeom>
        </p:spPr>
      </p:pic>
      <p:pic>
        <p:nvPicPr>
          <p:cNvPr id="9" name="Obrázok 8">
            <a:extLst>
              <a:ext uri="{FF2B5EF4-FFF2-40B4-BE49-F238E27FC236}">
                <a16:creationId xmlns:a16="http://schemas.microsoft.com/office/drawing/2014/main" id="{612A1D28-B301-47A5-9E01-690C94DF76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7526" y="226502"/>
            <a:ext cx="3183622" cy="4244829"/>
          </a:xfrm>
          <a:prstGeom prst="rect">
            <a:avLst/>
          </a:prstGeom>
        </p:spPr>
      </p:pic>
      <p:pic>
        <p:nvPicPr>
          <p:cNvPr id="11" name="Obrázok 10">
            <a:extLst>
              <a:ext uri="{FF2B5EF4-FFF2-40B4-BE49-F238E27FC236}">
                <a16:creationId xmlns:a16="http://schemas.microsoft.com/office/drawing/2014/main" id="{4798BB25-E2CA-4FB8-9866-5DDE405422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6665" y="3944398"/>
            <a:ext cx="3582799" cy="2687100"/>
          </a:xfrm>
          <a:prstGeom prst="rect">
            <a:avLst/>
          </a:prstGeom>
        </p:spPr>
      </p:pic>
    </p:spTree>
    <p:extLst>
      <p:ext uri="{BB962C8B-B14F-4D97-AF65-F5344CB8AC3E}">
        <p14:creationId xmlns:p14="http://schemas.microsoft.com/office/powerpoint/2010/main" val="1512091482"/>
      </p:ext>
    </p:extLst>
  </p:cSld>
  <p:clrMapOvr>
    <a:masterClrMapping/>
  </p:clrMapOvr>
</p:sld>
</file>

<file path=ppt/theme/theme1.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302</Words>
  <Application>Microsoft Office PowerPoint</Application>
  <PresentationFormat>Širokouhlá</PresentationFormat>
  <Paragraphs>17</Paragraphs>
  <Slides>9</Slides>
  <Notes>0</Notes>
  <HiddenSlides>0</HiddenSlides>
  <MMClips>0</MMClips>
  <ScaleCrop>false</ScaleCrop>
  <HeadingPairs>
    <vt:vector size="6" baseType="variant">
      <vt:variant>
        <vt:lpstr>Použité písma</vt:lpstr>
      </vt:variant>
      <vt:variant>
        <vt:i4>3</vt:i4>
      </vt:variant>
      <vt:variant>
        <vt:lpstr>Motív</vt:lpstr>
      </vt:variant>
      <vt:variant>
        <vt:i4>1</vt:i4>
      </vt:variant>
      <vt:variant>
        <vt:lpstr>Nadpisy snímok</vt:lpstr>
      </vt:variant>
      <vt:variant>
        <vt:i4>9</vt:i4>
      </vt:variant>
    </vt:vector>
  </HeadingPairs>
  <TitlesOfParts>
    <vt:vector size="13" baseType="lpstr">
      <vt:lpstr>Arial</vt:lpstr>
      <vt:lpstr>Calibri</vt:lpstr>
      <vt:lpstr>Calibri Light</vt:lpstr>
      <vt:lpstr>Motív balíka Office</vt:lpstr>
      <vt:lpstr>Prezentácia programu PowerPoint</vt:lpstr>
      <vt:lpstr>    Gymnasium of Ľudovít Štúr in Trenčín has been established in 1919 and it is one of the biggest high schools not only in our region but in whole Slovakia. We are celebrating 100th year anniversary this year. There are around 800 students attending our school every year. Students may choose from 4-year or 8-year program, billingual section and they have possibility to attend our great language school as well.  </vt:lpstr>
      <vt:lpstr>Prezentácia programu PowerPoint</vt:lpstr>
      <vt:lpstr>     School has been permanently working  on modernization of facilities which will  help students to develop their abilities,  talents and outlook. We successfully renovated natural science and foreign languages school rooms which are equipped with innovative equipment. However, school rooms renovation is not yet sufficient. This “old rooms” where we spend most of our time at school  do not influence us in positive manner. </vt:lpstr>
      <vt:lpstr>Our class</vt:lpstr>
      <vt:lpstr>Prezentácia programu PowerPoint</vt:lpstr>
      <vt:lpstr>Reconstruction of old painting</vt:lpstr>
      <vt:lpstr>What we need to make it happen</vt:lpstr>
      <vt:lpstr>Prezentácia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Mária Tinková</dc:creator>
  <cp:lastModifiedBy>Mária Tinková</cp:lastModifiedBy>
  <cp:revision>3</cp:revision>
  <dcterms:created xsi:type="dcterms:W3CDTF">2022-05-27T05:47:44Z</dcterms:created>
  <dcterms:modified xsi:type="dcterms:W3CDTF">2022-05-27T06:05:13Z</dcterms:modified>
</cp:coreProperties>
</file>