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56CA4C-F99A-4E61-9939-F21F9457C856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5C663D-6F8D-4A89-AB5F-535854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6CA4C-F99A-4E61-9939-F21F9457C856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C663D-6F8D-4A89-AB5F-535854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C56CA4C-F99A-4E61-9939-F21F9457C856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5C663D-6F8D-4A89-AB5F-535854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6CA4C-F99A-4E61-9939-F21F9457C856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C663D-6F8D-4A89-AB5F-535854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56CA4C-F99A-4E61-9939-F21F9457C856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55C663D-6F8D-4A89-AB5F-535854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6CA4C-F99A-4E61-9939-F21F9457C856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C663D-6F8D-4A89-AB5F-535854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6CA4C-F99A-4E61-9939-F21F9457C856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C663D-6F8D-4A89-AB5F-535854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6CA4C-F99A-4E61-9939-F21F9457C856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C663D-6F8D-4A89-AB5F-535854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56CA4C-F99A-4E61-9939-F21F9457C856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C663D-6F8D-4A89-AB5F-535854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6CA4C-F99A-4E61-9939-F21F9457C856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C663D-6F8D-4A89-AB5F-535854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6CA4C-F99A-4E61-9939-F21F9457C856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C663D-6F8D-4A89-AB5F-535854895D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C56CA4C-F99A-4E61-9939-F21F9457C856}" type="datetimeFigureOut">
              <a:rPr lang="en-US" smtClean="0"/>
              <a:pPr/>
              <a:t>6/18/2017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5C663D-6F8D-4A89-AB5F-535854895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Roulade de </a:t>
            </a:r>
            <a:r>
              <a:rPr lang="en-US" dirty="0" err="1" smtClean="0"/>
              <a:t>myrtilles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81400" y="5257800"/>
            <a:ext cx="5114778" cy="1101248"/>
          </a:xfrm>
        </p:spPr>
        <p:txBody>
          <a:bodyPr/>
          <a:lstStyle/>
          <a:p>
            <a:r>
              <a:rPr lang="en-US" dirty="0" smtClean="0"/>
              <a:t>Sarah </a:t>
            </a:r>
            <a:r>
              <a:rPr lang="en-US" dirty="0" err="1" smtClean="0"/>
              <a:t>Haššanová</a:t>
            </a:r>
            <a:r>
              <a:rPr lang="en-US" dirty="0" smtClean="0"/>
              <a:t>, Isabel </a:t>
            </a:r>
            <a:r>
              <a:rPr lang="en-US" dirty="0" err="1" smtClean="0"/>
              <a:t>Ružičková</a:t>
            </a:r>
            <a:r>
              <a:rPr lang="en-US" dirty="0" smtClean="0"/>
              <a:t>,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Ježíková</a:t>
            </a:r>
            <a:r>
              <a:rPr lang="en-US" dirty="0" smtClean="0"/>
              <a:t> I.BB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0" y="762000"/>
            <a:ext cx="3429000" cy="609600"/>
          </a:xfrm>
        </p:spPr>
        <p:txBody>
          <a:bodyPr/>
          <a:lstStyle/>
          <a:p>
            <a:r>
              <a:rPr lang="en-US" dirty="0" err="1" smtClean="0"/>
              <a:t>ingrédients</a:t>
            </a:r>
            <a:endParaRPr lang="en-US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5181600" y="1371600"/>
            <a:ext cx="3636498" cy="38322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6 </a:t>
            </a:r>
            <a:r>
              <a:rPr lang="en-US" sz="2000" dirty="0" err="1" smtClean="0"/>
              <a:t>oeufs</a:t>
            </a:r>
            <a:endParaRPr lang="en-US" sz="2000" dirty="0" smtClean="0"/>
          </a:p>
          <a:p>
            <a:r>
              <a:rPr lang="en-US" sz="2000" dirty="0" smtClean="0"/>
              <a:t>5 </a:t>
            </a:r>
            <a:r>
              <a:rPr lang="en-US" sz="2000" dirty="0" err="1" smtClean="0"/>
              <a:t>cuill</a:t>
            </a:r>
            <a:r>
              <a:rPr lang="fr-FR" sz="2000" dirty="0" smtClean="0"/>
              <a:t>ères de sucre en poudre</a:t>
            </a:r>
          </a:p>
          <a:p>
            <a:r>
              <a:rPr lang="fr-FR" sz="2000" dirty="0" smtClean="0"/>
              <a:t>2 cuillères de cacao </a:t>
            </a:r>
          </a:p>
          <a:p>
            <a:r>
              <a:rPr lang="fr-FR" sz="2000" dirty="0" smtClean="0"/>
              <a:t>1 petit cuillère de levure</a:t>
            </a:r>
          </a:p>
          <a:p>
            <a:r>
              <a:rPr lang="fr-FR" sz="2000" dirty="0" smtClean="0"/>
              <a:t>250 ml de mascarpone</a:t>
            </a:r>
          </a:p>
          <a:p>
            <a:r>
              <a:rPr lang="fr-FR" sz="2000" dirty="0" smtClean="0"/>
              <a:t>250 ml de crème</a:t>
            </a:r>
          </a:p>
          <a:p>
            <a:r>
              <a:rPr lang="fr-FR" sz="2000" dirty="0" smtClean="0"/>
              <a:t>Le lait condensé sucré</a:t>
            </a:r>
          </a:p>
          <a:p>
            <a:r>
              <a:rPr lang="fr-FR" sz="2000" dirty="0" smtClean="0"/>
              <a:t>Les myrtilles</a:t>
            </a:r>
            <a:endParaRPr lang="en-US" sz="2000" dirty="0"/>
          </a:p>
        </p:txBody>
      </p:sp>
      <p:pic>
        <p:nvPicPr>
          <p:cNvPr id="7" name="Zástupný symbol obrázka 6" descr="18675051_372330779835152_1898828615_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>
          <a:xfrm>
            <a:off x="685800" y="1066800"/>
            <a:ext cx="4114800" cy="4183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5800" y="533400"/>
            <a:ext cx="617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L ’</a:t>
            </a:r>
            <a:r>
              <a:rPr lang="sk-SK" sz="2400" b="1" u="sng" dirty="0" smtClean="0"/>
              <a:t>a</a:t>
            </a:r>
            <a:r>
              <a:rPr lang="fr-FR" sz="2400" b="1" u="sng" dirty="0" smtClean="0"/>
              <a:t>vancée</a:t>
            </a:r>
          </a:p>
          <a:p>
            <a:pPr marL="457200" indent="-457200">
              <a:buAutoNum type="arabicPeriod"/>
            </a:pPr>
            <a:r>
              <a:rPr lang="fr-FR" sz="2000" dirty="0" smtClean="0"/>
              <a:t>Separez </a:t>
            </a:r>
            <a:r>
              <a:rPr lang="fr-FR" sz="2000" dirty="0" smtClean="0"/>
              <a:t>blancs d’</a:t>
            </a:r>
            <a:r>
              <a:rPr lang="sk-SK" sz="2000" dirty="0" smtClean="0"/>
              <a:t>o</a:t>
            </a:r>
            <a:r>
              <a:rPr lang="en-US" sz="2000" dirty="0" err="1" smtClean="0"/>
              <a:t>eufs</a:t>
            </a:r>
            <a:r>
              <a:rPr lang="en-US" sz="2000" dirty="0" smtClean="0"/>
              <a:t> et </a:t>
            </a:r>
            <a:r>
              <a:rPr lang="en-US" sz="2000" dirty="0" err="1" smtClean="0"/>
              <a:t>jaunes</a:t>
            </a:r>
            <a:r>
              <a:rPr lang="en-US" sz="2000" dirty="0" smtClean="0"/>
              <a:t> d</a:t>
            </a:r>
            <a:r>
              <a:rPr lang="fr-FR" sz="2000" dirty="0" smtClean="0"/>
              <a:t>’</a:t>
            </a:r>
            <a:r>
              <a:rPr lang="sk-SK" sz="2000" dirty="0" smtClean="0"/>
              <a:t>o</a:t>
            </a:r>
            <a:r>
              <a:rPr lang="fr-FR" sz="2000" dirty="0" smtClean="0"/>
              <a:t>eufs. </a:t>
            </a:r>
          </a:p>
          <a:p>
            <a:pPr marL="457200" indent="-457200">
              <a:buAutoNum type="arabicPeriod" startAt="2"/>
            </a:pPr>
            <a:r>
              <a:rPr lang="fr-FR" sz="2000" dirty="0" smtClean="0"/>
              <a:t>Mélangez </a:t>
            </a:r>
            <a:r>
              <a:rPr lang="fr-FR" sz="2000" dirty="0" smtClean="0"/>
              <a:t>les blans avec du sucre.</a:t>
            </a:r>
          </a:p>
          <a:p>
            <a:pPr marL="457200" indent="-457200">
              <a:buAutoNum type="arabicPeriod" startAt="3"/>
            </a:pPr>
            <a:r>
              <a:rPr lang="fr-FR" sz="2000" dirty="0" smtClean="0"/>
              <a:t>Additionez les jaunes et mélangez.</a:t>
            </a:r>
          </a:p>
          <a:p>
            <a:pPr marL="457200" indent="-457200">
              <a:buAutoNum type="arabicPeriod" startAt="4"/>
            </a:pPr>
            <a:r>
              <a:rPr lang="fr-FR" sz="2000" dirty="0" smtClean="0"/>
              <a:t>Additionez le cacao et le levure. Mélangez.</a:t>
            </a:r>
          </a:p>
          <a:p>
            <a:pPr marL="457200" indent="-457200">
              <a:buAutoNum type="arabicPeriod" startAt="4"/>
            </a:pPr>
            <a:r>
              <a:rPr lang="fr-FR" sz="2000" dirty="0" smtClean="0"/>
              <a:t>Versez la pâte à la tôle. Cuisez à 180 degrées vers 15 minutes. </a:t>
            </a:r>
            <a:endParaRPr lang="fr-FR" sz="20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fr-FR" sz="24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Salinka\Desktop\Nový priečinok (2)\20170522_145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79093" y="3593307"/>
            <a:ext cx="3886202" cy="2185989"/>
          </a:xfrm>
          <a:prstGeom prst="rect">
            <a:avLst/>
          </a:prstGeom>
          <a:noFill/>
        </p:spPr>
      </p:pic>
      <p:pic>
        <p:nvPicPr>
          <p:cNvPr id="1028" name="Picture 4" descr="C:\Users\Salinka\Desktop\Nový priečinok (2)\20170522_145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4741333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5800" y="6096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Maitenant le crème</a:t>
            </a:r>
          </a:p>
          <a:p>
            <a:pPr marL="457200" indent="-457200">
              <a:buAutoNum type="arabicPeriod"/>
            </a:pPr>
            <a:r>
              <a:rPr lang="fr-FR" sz="2000" dirty="0" smtClean="0"/>
              <a:t>Mélangez le mascarpone avec le crème.</a:t>
            </a:r>
          </a:p>
          <a:p>
            <a:pPr marL="457200" indent="-457200">
              <a:buAutoNum type="arabicPeriod"/>
            </a:pPr>
            <a:r>
              <a:rPr lang="fr-FR" sz="2000" dirty="0" smtClean="0"/>
              <a:t>Additionez le lait condensée par la goût.</a:t>
            </a:r>
          </a:p>
          <a:p>
            <a:pPr marL="457200" indent="-457200">
              <a:buAutoNum type="arabicPeriod"/>
            </a:pPr>
            <a:endParaRPr lang="fr-FR" sz="2000" dirty="0" smtClean="0"/>
          </a:p>
        </p:txBody>
      </p:sp>
      <p:pic>
        <p:nvPicPr>
          <p:cNvPr id="2050" name="Picture 2" descr="C:\Users\Salinka\Desktop\Nový priečinok (2)\20170522_152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2767" y="2865966"/>
            <a:ext cx="4741333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242048" cy="4572000"/>
          </a:xfrm>
        </p:spPr>
        <p:txBody>
          <a:bodyPr>
            <a:normAutofit fontScale="90000"/>
          </a:bodyPr>
          <a:lstStyle/>
          <a:p>
            <a:r>
              <a:rPr lang="fr-FR" sz="2200" b="0" cap="none" dirty="0" smtClean="0">
                <a:ln>
                  <a:noFill/>
                </a:ln>
                <a:solidFill>
                  <a:schemeClr val="tx1"/>
                </a:solidFill>
              </a:rPr>
              <a:t>Quand le gateaux a cuisé, laissez</a:t>
            </a:r>
            <a:r>
              <a:rPr lang="en-US" sz="2200" b="0" cap="none" dirty="0" smtClean="0">
                <a:ln>
                  <a:noFill/>
                </a:ln>
                <a:solidFill>
                  <a:schemeClr val="tx1"/>
                </a:solidFill>
              </a:rPr>
              <a:t>-le </a:t>
            </a:r>
            <a:r>
              <a:rPr lang="fr-FR" sz="2200" b="0" cap="none" dirty="0" smtClean="0">
                <a:ln>
                  <a:noFill/>
                </a:ln>
                <a:solidFill>
                  <a:schemeClr val="tx1"/>
                </a:solidFill>
              </a:rPr>
              <a:t>refroidir.</a:t>
            </a:r>
            <a:br>
              <a:rPr lang="fr-FR" sz="22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200" b="0" cap="none" dirty="0" smtClean="0">
                <a:ln>
                  <a:noFill/>
                </a:ln>
                <a:solidFill>
                  <a:schemeClr val="tx1"/>
                </a:solidFill>
              </a:rPr>
              <a:t>Après enduisez le gateaux avec demi du crèame. Mettez les</a:t>
            </a:r>
            <a:br>
              <a:rPr lang="fr-FR" sz="22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200" b="0" cap="none" dirty="0" smtClean="0">
                <a:ln>
                  <a:noFill/>
                </a:ln>
                <a:solidFill>
                  <a:schemeClr val="tx1"/>
                </a:solidFill>
              </a:rPr>
              <a:t>myrtilles au gateaux. Roulez la roulade. Après enduisez la roulade avec le crème. Mettez les myrtilles à la roulade. </a:t>
            </a:r>
            <a:br>
              <a:rPr lang="fr-FR" sz="22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200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sz="22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fr-FR" sz="20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endParaRPr lang="en-US" sz="2000" dirty="0"/>
          </a:p>
        </p:txBody>
      </p:sp>
      <p:pic>
        <p:nvPicPr>
          <p:cNvPr id="3074" name="Picture 2" descr="C:\Users\Salinka\Desktop\Nový priečinok (2)\20170522_153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67266" y="3005666"/>
            <a:ext cx="4334932" cy="2438400"/>
          </a:xfrm>
          <a:prstGeom prst="rect">
            <a:avLst/>
          </a:prstGeom>
          <a:noFill/>
        </p:spPr>
      </p:pic>
      <p:pic>
        <p:nvPicPr>
          <p:cNvPr id="3075" name="Picture 3" descr="C:\Users\Salinka\Desktop\Nový priečinok (2)\20170522_153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71133" y="3005667"/>
            <a:ext cx="4334933" cy="2438400"/>
          </a:xfrm>
          <a:prstGeom prst="rect">
            <a:avLst/>
          </a:prstGeom>
          <a:noFill/>
        </p:spPr>
      </p:pic>
      <p:pic>
        <p:nvPicPr>
          <p:cNvPr id="3076" name="Picture 4" descr="C:\Users\Salinka\Desktop\Nový priečinok (2)\20170522_154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48426" y="2966774"/>
            <a:ext cx="4157135" cy="2338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Salinka\Desktop\Nový priečinok (2)\20170522_154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79966" y="1265766"/>
            <a:ext cx="4741332" cy="2667000"/>
          </a:xfrm>
          <a:prstGeom prst="rect">
            <a:avLst/>
          </a:prstGeom>
          <a:noFill/>
        </p:spPr>
      </p:pic>
      <p:pic>
        <p:nvPicPr>
          <p:cNvPr id="4098" name="Picture 2" descr="C:\Users\Salinka\Desktop\Nový priečinok (2)\20170522_154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90750" y="1162050"/>
            <a:ext cx="4267200" cy="2400300"/>
          </a:xfrm>
          <a:prstGeom prst="rect">
            <a:avLst/>
          </a:prstGeom>
          <a:noFill/>
        </p:spPr>
      </p:pic>
      <p:pic>
        <p:nvPicPr>
          <p:cNvPr id="4100" name="Picture 4" descr="C:\Users\Salinka\Desktop\Nový priečinok (2)\20170522_154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733800"/>
            <a:ext cx="3928533" cy="2743200"/>
          </a:xfrm>
          <a:prstGeom prst="rect">
            <a:avLst/>
          </a:prstGeom>
          <a:noFill/>
        </p:spPr>
      </p:pic>
      <p:pic>
        <p:nvPicPr>
          <p:cNvPr id="4101" name="Picture 5" descr="C:\Users\Salinka\Desktop\Nový priečinok (2)\20170522_1547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04800"/>
            <a:ext cx="3683000" cy="207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linka\Desktop\Nový priečinok (2)\Snapchat-1571293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11400" y="-1473200"/>
            <a:ext cx="4572000" cy="812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676400" y="5257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Bon appétit</a:t>
            </a: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94</TotalTime>
  <Words>77</Words>
  <Application>Microsoft Office PowerPoint</Application>
  <PresentationFormat>Prezentácia na obrazovke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Luxusný</vt:lpstr>
      <vt:lpstr>Roulade de myrtilles</vt:lpstr>
      <vt:lpstr>ingrédients</vt:lpstr>
      <vt:lpstr>Snímka 3</vt:lpstr>
      <vt:lpstr>Snímka 4</vt:lpstr>
      <vt:lpstr>Quand le gateaux a cuisé, laissez-le refroidir. Après enduisez le gateaux avec demi du crèame. Mettez les myrtilles au gateaux. Roulez la roulade. Après enduisez la roulade avec le crème. Mettez les myrtilles à la roulade.              </vt:lpstr>
      <vt:lpstr>Snímka 6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Roulade de myrtilles</dc:title>
  <dc:creator>Salinka</dc:creator>
  <cp:lastModifiedBy>Salinka</cp:lastModifiedBy>
  <cp:revision>11</cp:revision>
  <dcterms:created xsi:type="dcterms:W3CDTF">2017-05-22T15:44:13Z</dcterms:created>
  <dcterms:modified xsi:type="dcterms:W3CDTF">2017-06-18T19:01:50Z</dcterms:modified>
</cp:coreProperties>
</file>