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490-BA37-47FB-80F8-195CA67A9631}" type="datetimeFigureOut">
              <a:rPr lang="sk-SK" smtClean="0"/>
              <a:t>22. 5. 2017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7B8BF1-5D21-4F46-95D9-4E370275FE5E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490-BA37-47FB-80F8-195CA67A9631}" type="datetimeFigureOut">
              <a:rPr lang="sk-SK" smtClean="0"/>
              <a:t>22. 5. 2017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8BF1-5D21-4F46-95D9-4E370275FE5E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ĺž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07B8BF1-5D21-4F46-95D9-4E370275FE5E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490-BA37-47FB-80F8-195CA67A9631}" type="datetimeFigureOut">
              <a:rPr lang="sk-SK" smtClean="0"/>
              <a:t>22. 5. 2017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490-BA37-47FB-80F8-195CA67A9631}" type="datetimeFigureOut">
              <a:rPr lang="sk-SK" smtClean="0"/>
              <a:t>22. 5. 2017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07B8BF1-5D21-4F46-95D9-4E370275FE5E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3" name="Obdĺž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ĺž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490-BA37-47FB-80F8-195CA67A9631}" type="datetimeFigureOut">
              <a:rPr lang="sk-SK" smtClean="0"/>
              <a:t>22. 5. 2017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7B8BF1-5D21-4F46-95D9-4E370275FE5E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693490-BA37-47FB-80F8-195CA67A9631}" type="datetimeFigureOut">
              <a:rPr lang="sk-SK" smtClean="0"/>
              <a:t>22. 5. 2017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8BF1-5D21-4F46-95D9-4E370275FE5E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obsah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obsah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ĺž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ĺž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ĺž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490-BA37-47FB-80F8-195CA67A9631}" type="datetimeFigureOut">
              <a:rPr lang="sk-SK" smtClean="0"/>
              <a:t>22. 5. 2017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obsah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obsah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07B8BF1-5D21-4F46-95D9-4E370275FE5E}" type="slidenum">
              <a:rPr lang="sk-SK" smtClean="0"/>
              <a:t>‹#›</a:t>
            </a:fld>
            <a:endParaRPr lang="sk-SK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490-BA37-47FB-80F8-195CA67A9631}" type="datetimeFigureOut">
              <a:rPr lang="sk-SK" smtClean="0"/>
              <a:t>22. 5. 2017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07B8BF1-5D21-4F46-95D9-4E370275FE5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ĺž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ĺž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490-BA37-47FB-80F8-195CA67A9631}" type="datetimeFigureOut">
              <a:rPr lang="sk-SK" smtClean="0"/>
              <a:t>22. 5. 2017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7B8BF1-5D21-4F46-95D9-4E370275FE5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ĺž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obsah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7B8BF1-5D21-4F46-95D9-4E370275FE5E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Obdĺž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3490-BA37-47FB-80F8-195CA67A9631}" type="datetimeFigureOut">
              <a:rPr lang="sk-SK" smtClean="0"/>
              <a:t>22. 5. 2017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vná spojnic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ĺž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07B8BF1-5D21-4F46-95D9-4E370275FE5E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2" name="Obdĺž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693490-BA37-47FB-80F8-195CA67A9631}" type="datetimeFigureOut">
              <a:rPr lang="sk-SK" smtClean="0"/>
              <a:t>22. 5. 2017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693490-BA37-47FB-80F8-195CA67A9631}" type="datetimeFigureOut">
              <a:rPr lang="sk-SK" smtClean="0"/>
              <a:t>22. 5. 2017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7B8BF1-5D21-4F46-95D9-4E370275FE5E}" type="slidenum">
              <a:rPr lang="sk-SK" smtClean="0"/>
              <a:t>‹#›</a:t>
            </a:fld>
            <a:endParaRPr lang="sk-SK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Emmka, Nikolka, Lucka, Klárka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990033"/>
                </a:solidFill>
              </a:rPr>
              <a:t>La tarte la meilleure</a:t>
            </a:r>
            <a:endParaRPr lang="sk-SK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La </a:t>
            </a:r>
            <a:r>
              <a:rPr lang="sk-SK" dirty="0" err="1" smtClean="0"/>
              <a:t>troisième</a:t>
            </a:r>
            <a:r>
              <a:rPr lang="sk-SK" dirty="0" smtClean="0"/>
              <a:t> partie</a:t>
            </a:r>
            <a:endParaRPr lang="sk-SK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2" y="2257076"/>
            <a:ext cx="3523861" cy="26428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7363" y="3806360"/>
            <a:ext cx="2790352" cy="21872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4032">
            <a:off x="3830964" y="2690680"/>
            <a:ext cx="3124076" cy="251667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26792" y="1515052"/>
            <a:ext cx="3334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1. Dans le </a:t>
            </a:r>
            <a:r>
              <a:rPr lang="sk-SK" dirty="0" err="1" smtClean="0"/>
              <a:t>casserol</a:t>
            </a:r>
            <a:r>
              <a:rPr lang="sk-SK" dirty="0" smtClean="0"/>
              <a:t> on met des </a:t>
            </a:r>
            <a:r>
              <a:rPr lang="sk-SK" dirty="0" err="1" smtClean="0"/>
              <a:t>fruits</a:t>
            </a:r>
            <a:endParaRPr lang="sk-SK" dirty="0"/>
          </a:p>
        </p:txBody>
      </p:sp>
      <p:sp>
        <p:nvSpPr>
          <p:cNvPr id="8" name="TextovéPole 7"/>
          <p:cNvSpPr txBox="1"/>
          <p:nvPr/>
        </p:nvSpPr>
        <p:spPr>
          <a:xfrm>
            <a:off x="5652120" y="158654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2. On ajoute le </a:t>
            </a:r>
            <a:r>
              <a:rPr lang="sk-SK" dirty="0" err="1" smtClean="0"/>
              <a:t>pudding</a:t>
            </a:r>
            <a:r>
              <a:rPr lang="sk-SK" dirty="0" smtClean="0"/>
              <a:t> au </a:t>
            </a:r>
            <a:r>
              <a:rPr lang="sk-SK" dirty="0" err="1" smtClean="0"/>
              <a:t>vanille</a:t>
            </a:r>
            <a:r>
              <a:rPr lang="sk-SK" dirty="0" smtClean="0"/>
              <a:t> et on mélange ensemble</a:t>
            </a:r>
            <a:endParaRPr lang="sk-SK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8425" y="564881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...</a:t>
            </a:r>
            <a:r>
              <a:rPr lang="sk-SK" dirty="0" err="1" smtClean="0"/>
              <a:t>après</a:t>
            </a:r>
            <a:r>
              <a:rPr lang="sk-SK" dirty="0" smtClean="0"/>
              <a:t> il faut </a:t>
            </a:r>
            <a:r>
              <a:rPr lang="sk-SK" dirty="0" err="1" smtClean="0"/>
              <a:t>laisser</a:t>
            </a:r>
            <a:r>
              <a:rPr lang="sk-SK" dirty="0" smtClean="0"/>
              <a:t> ce mélange dans le </a:t>
            </a:r>
            <a:r>
              <a:rPr lang="sk-SK" dirty="0" err="1" smtClean="0"/>
              <a:t>frigo</a:t>
            </a:r>
            <a:r>
              <a:rPr lang="sk-SK" dirty="0" smtClean="0"/>
              <a:t> pour quelques </a:t>
            </a:r>
            <a:r>
              <a:rPr lang="sk-SK" dirty="0" err="1" smtClean="0"/>
              <a:t>minutes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50402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...et à la </a:t>
            </a:r>
            <a:r>
              <a:rPr lang="sk-SK" dirty="0" err="1" smtClean="0"/>
              <a:t>fin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sz="2000" dirty="0" smtClean="0"/>
              <a:t>Il faut </a:t>
            </a:r>
            <a:r>
              <a:rPr lang="sk-SK" sz="2000" dirty="0" err="1" smtClean="0"/>
              <a:t>faire</a:t>
            </a:r>
            <a:r>
              <a:rPr lang="sk-SK" sz="2000" dirty="0" smtClean="0"/>
              <a:t> les </a:t>
            </a:r>
            <a:r>
              <a:rPr lang="sk-SK" sz="2000" dirty="0" err="1" smtClean="0"/>
              <a:t>trois</a:t>
            </a:r>
            <a:r>
              <a:rPr lang="sk-SK" sz="2000" dirty="0" smtClean="0"/>
              <a:t> „</a:t>
            </a:r>
            <a:r>
              <a:rPr lang="sk-SK" sz="2000" dirty="0" err="1" smtClean="0"/>
              <a:t>étages</a:t>
            </a:r>
            <a:r>
              <a:rPr lang="sk-SK" sz="2000" dirty="0" smtClean="0"/>
              <a:t>“:</a:t>
            </a:r>
          </a:p>
          <a:p>
            <a:pPr marL="0" indent="0" algn="ctr">
              <a:buNone/>
            </a:pPr>
            <a:r>
              <a:rPr lang="sk-SK" sz="2000" dirty="0"/>
              <a:t>l</a:t>
            </a:r>
            <a:r>
              <a:rPr lang="sk-SK" sz="2000" dirty="0" smtClean="0"/>
              <a:t>e </a:t>
            </a:r>
            <a:r>
              <a:rPr lang="sk-SK" sz="2000" dirty="0" err="1" smtClean="0"/>
              <a:t>premier</a:t>
            </a:r>
            <a:r>
              <a:rPr lang="sk-SK" sz="2000" dirty="0" smtClean="0"/>
              <a:t>: le mélange de </a:t>
            </a:r>
            <a:r>
              <a:rPr lang="sk-SK" sz="2000" dirty="0" err="1" smtClean="0"/>
              <a:t>chocolat</a:t>
            </a:r>
            <a:endParaRPr lang="sk-SK" sz="2000" dirty="0" smtClean="0"/>
          </a:p>
          <a:p>
            <a:pPr marL="0" indent="0" algn="ctr">
              <a:buNone/>
            </a:pPr>
            <a:r>
              <a:rPr lang="sk-SK" sz="2000" dirty="0"/>
              <a:t>l</a:t>
            </a:r>
            <a:r>
              <a:rPr lang="sk-SK" sz="2000" dirty="0" smtClean="0"/>
              <a:t>e </a:t>
            </a:r>
            <a:r>
              <a:rPr lang="sk-SK" sz="2000" dirty="0" err="1" smtClean="0"/>
              <a:t>deuxiem</a:t>
            </a:r>
            <a:r>
              <a:rPr lang="sk-SK" sz="2000" dirty="0" smtClean="0"/>
              <a:t>: la </a:t>
            </a:r>
            <a:r>
              <a:rPr lang="sk-SK" sz="2000" dirty="0" err="1" smtClean="0"/>
              <a:t>crème</a:t>
            </a:r>
            <a:endParaRPr lang="sk-SK" sz="2000" dirty="0" smtClean="0"/>
          </a:p>
          <a:p>
            <a:pPr marL="0" indent="0" algn="ctr">
              <a:buNone/>
            </a:pPr>
            <a:r>
              <a:rPr lang="sk-SK" sz="2000" dirty="0"/>
              <a:t>l</a:t>
            </a:r>
            <a:r>
              <a:rPr lang="sk-SK" sz="2000" dirty="0" smtClean="0"/>
              <a:t>e </a:t>
            </a:r>
            <a:r>
              <a:rPr lang="sk-SK" sz="2000" dirty="0" err="1" smtClean="0"/>
              <a:t>troisiem</a:t>
            </a:r>
            <a:r>
              <a:rPr lang="sk-SK" sz="2000" dirty="0" smtClean="0"/>
              <a:t>: des </a:t>
            </a:r>
            <a:r>
              <a:rPr lang="sk-SK" sz="2000" dirty="0" err="1" smtClean="0"/>
              <a:t>fruits</a:t>
            </a:r>
            <a:endParaRPr lang="sk-SK" sz="2000" dirty="0" smtClean="0"/>
          </a:p>
          <a:p>
            <a:pPr marL="0" indent="0">
              <a:buNone/>
            </a:pPr>
            <a:r>
              <a:rPr lang="sk-SK" dirty="0"/>
              <a:t> 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12" y="1942060"/>
            <a:ext cx="2756925" cy="206769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6082" y="1903486"/>
            <a:ext cx="2859793" cy="21448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3367" y="3735482"/>
            <a:ext cx="2962148" cy="222161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0632" y="3717659"/>
            <a:ext cx="2948947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5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...il ne faut pas </a:t>
            </a:r>
            <a:r>
              <a:rPr lang="sk-SK" dirty="0" err="1" smtClean="0"/>
              <a:t>oublier</a:t>
            </a:r>
            <a:r>
              <a:rPr lang="sk-SK" dirty="0" smtClean="0"/>
              <a:t> </a:t>
            </a:r>
            <a:r>
              <a:rPr lang="sk-SK" dirty="0" err="1" smtClean="0"/>
              <a:t>aussi</a:t>
            </a:r>
            <a:r>
              <a:rPr lang="sk-SK" dirty="0" smtClean="0"/>
              <a:t> de </a:t>
            </a:r>
            <a:r>
              <a:rPr lang="sk-SK" dirty="0" err="1" smtClean="0"/>
              <a:t>faire</a:t>
            </a:r>
            <a:r>
              <a:rPr lang="sk-SK" dirty="0" smtClean="0"/>
              <a:t> la </a:t>
            </a:r>
            <a:r>
              <a:rPr lang="sk-SK" dirty="0" err="1" smtClean="0"/>
              <a:t>vaisselle</a:t>
            </a:r>
            <a:r>
              <a:rPr lang="sk-SK" dirty="0" smtClean="0"/>
              <a:t>...</a:t>
            </a:r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7611">
            <a:off x="191007" y="2746004"/>
            <a:ext cx="3473259" cy="26049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6266">
            <a:off x="2891959" y="2912348"/>
            <a:ext cx="3484840" cy="26136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6854">
            <a:off x="5779948" y="2892644"/>
            <a:ext cx="3300453" cy="247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93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...et le </a:t>
            </a:r>
            <a:r>
              <a:rPr lang="sk-SK" dirty="0" err="1" smtClean="0"/>
              <a:t>champion</a:t>
            </a:r>
            <a:r>
              <a:rPr lang="sk-SK" dirty="0" smtClean="0"/>
              <a:t> de </a:t>
            </a:r>
            <a:r>
              <a:rPr lang="sk-SK" dirty="0" err="1" smtClean="0"/>
              <a:t>tartes</a:t>
            </a:r>
            <a:r>
              <a:rPr lang="sk-SK" dirty="0" smtClean="0"/>
              <a:t> est </a:t>
            </a:r>
            <a:r>
              <a:rPr lang="sk-SK" dirty="0" err="1" smtClean="0"/>
              <a:t>né</a:t>
            </a:r>
            <a:endParaRPr lang="sk-SK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6168">
            <a:off x="157658" y="2132855"/>
            <a:ext cx="4032447" cy="30243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1990">
            <a:off x="5116495" y="2215131"/>
            <a:ext cx="3813042" cy="2859782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47864" y="4149080"/>
            <a:ext cx="3168352" cy="2376264"/>
          </a:xfrm>
        </p:spPr>
      </p:pic>
      <p:sp>
        <p:nvSpPr>
          <p:cNvPr id="8" name="Srdce 7"/>
          <p:cNvSpPr/>
          <p:nvPr/>
        </p:nvSpPr>
        <p:spPr>
          <a:xfrm>
            <a:off x="4170483" y="2687799"/>
            <a:ext cx="1077210" cy="963841"/>
          </a:xfrm>
          <a:prstGeom prst="heart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8135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990033"/>
                </a:solidFill>
              </a:rPr>
              <a:t>La Préparation</a:t>
            </a:r>
            <a:endParaRPr lang="sk-SK" dirty="0">
              <a:solidFill>
                <a:srgbClr val="99003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79182" y="2435214"/>
            <a:ext cx="3483546" cy="261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868312" y="3437794"/>
            <a:ext cx="3330092" cy="249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-140879" y="2688941"/>
            <a:ext cx="3350487" cy="251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3206064" y="1529179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Les ingrédients et les membres de l</a:t>
            </a:r>
            <a:r>
              <a:rPr lang="el-GR" sz="2400" dirty="0" smtClean="0"/>
              <a:t>΄</a:t>
            </a:r>
            <a:r>
              <a:rPr lang="sk-SK" sz="2400" dirty="0" smtClean="0"/>
              <a:t>équipe</a:t>
            </a:r>
            <a:endParaRPr lang="sk-SK" sz="2400" dirty="0"/>
          </a:p>
        </p:txBody>
      </p:sp>
      <p:cxnSp>
        <p:nvCxnSpPr>
          <p:cNvPr id="8" name="Rovná spojovacia šípka 7"/>
          <p:cNvCxnSpPr/>
          <p:nvPr/>
        </p:nvCxnSpPr>
        <p:spPr>
          <a:xfrm>
            <a:off x="5635210" y="1999771"/>
            <a:ext cx="576064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/>
          <p:cNvCxnSpPr/>
          <p:nvPr/>
        </p:nvCxnSpPr>
        <p:spPr>
          <a:xfrm flipH="1">
            <a:off x="4213349" y="2301035"/>
            <a:ext cx="711206" cy="69361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La première partie</a:t>
            </a:r>
            <a:endParaRPr lang="sk-SK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48955" y="2372990"/>
            <a:ext cx="3584110" cy="268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503" y="2555902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30510" y="2695474"/>
            <a:ext cx="3215558" cy="241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-69100" y="1352383"/>
            <a:ext cx="342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/>
              <a:t>1</a:t>
            </a:r>
            <a:r>
              <a:rPr lang="sk-SK" dirty="0" smtClean="0"/>
              <a:t>. </a:t>
            </a:r>
            <a:r>
              <a:rPr lang="sk-SK" dirty="0" err="1" smtClean="0"/>
              <a:t>Sucre</a:t>
            </a:r>
            <a:r>
              <a:rPr lang="sk-SK" dirty="0" smtClean="0"/>
              <a:t> avec </a:t>
            </a:r>
            <a:r>
              <a:rPr lang="sk-SK" dirty="0" err="1" smtClean="0"/>
              <a:t>du</a:t>
            </a:r>
            <a:r>
              <a:rPr lang="sk-SK" dirty="0" smtClean="0"/>
              <a:t> </a:t>
            </a:r>
            <a:r>
              <a:rPr lang="sk-SK" dirty="0" err="1" smtClean="0"/>
              <a:t>beurre</a:t>
            </a:r>
            <a:endParaRPr lang="sk-SK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52136" y="1331284"/>
            <a:ext cx="2572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2. On ajoute de la </a:t>
            </a:r>
            <a:r>
              <a:rPr lang="sk-SK" dirty="0" err="1" smtClean="0"/>
              <a:t>chocolate</a:t>
            </a:r>
            <a:r>
              <a:rPr lang="sk-SK" dirty="0" smtClean="0"/>
              <a:t> et on mélange ensemble</a:t>
            </a:r>
            <a:endParaRPr lang="sk-SK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47109">
            <a:off x="4580809" y="2909154"/>
            <a:ext cx="35523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96650">
            <a:off x="537537" y="2882492"/>
            <a:ext cx="33603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381519" y="152506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3. </a:t>
            </a:r>
            <a:r>
              <a:rPr lang="sk-SK" dirty="0" err="1"/>
              <a:t>L</a:t>
            </a:r>
            <a:r>
              <a:rPr lang="sk-SK" dirty="0" err="1" smtClean="0"/>
              <a:t>aisser</a:t>
            </a:r>
            <a:r>
              <a:rPr lang="sk-SK" dirty="0" smtClean="0"/>
              <a:t> le mélange </a:t>
            </a:r>
            <a:r>
              <a:rPr lang="sk-SK" dirty="0" err="1" smtClean="0"/>
              <a:t>refroidir</a:t>
            </a:r>
            <a:r>
              <a:rPr lang="sk-SK" dirty="0" smtClean="0"/>
              <a:t> et </a:t>
            </a:r>
            <a:r>
              <a:rPr lang="sk-SK" dirty="0" err="1" smtClean="0"/>
              <a:t>après</a:t>
            </a:r>
            <a:r>
              <a:rPr lang="sk-SK" dirty="0" smtClean="0"/>
              <a:t> </a:t>
            </a:r>
            <a:r>
              <a:rPr lang="sk-SK" dirty="0" err="1" smtClean="0"/>
              <a:t>ajouter</a:t>
            </a:r>
            <a:r>
              <a:rPr lang="sk-SK" dirty="0" smtClean="0"/>
              <a:t> 4 </a:t>
            </a:r>
            <a:r>
              <a:rPr lang="sk-SK" dirty="0" err="1" smtClean="0"/>
              <a:t>œufs</a:t>
            </a:r>
            <a:endParaRPr lang="sk-SK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48064" y="152507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4. ...</a:t>
            </a:r>
            <a:r>
              <a:rPr lang="sk-SK" dirty="0" err="1" smtClean="0"/>
              <a:t>encore</a:t>
            </a:r>
            <a:r>
              <a:rPr lang="sk-SK" dirty="0" smtClean="0"/>
              <a:t> 3 </a:t>
            </a:r>
            <a:r>
              <a:rPr lang="sk-SK" dirty="0" err="1" smtClean="0"/>
              <a:t>cuillères</a:t>
            </a:r>
            <a:r>
              <a:rPr lang="sk-SK" dirty="0" smtClean="0"/>
              <a:t> de la </a:t>
            </a:r>
            <a:r>
              <a:rPr lang="sk-SK" dirty="0" err="1" smtClean="0"/>
              <a:t>farine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1143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45229">
            <a:off x="70310" y="2746805"/>
            <a:ext cx="2995969" cy="224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84100">
            <a:off x="2855449" y="2232930"/>
            <a:ext cx="2885519" cy="216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86203">
            <a:off x="5440537" y="2788089"/>
            <a:ext cx="3155951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4788024" y="58052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...et la première partie est préparée</a:t>
            </a:r>
            <a:endParaRPr lang="sk-SK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64818" y="1374894"/>
            <a:ext cx="2407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5</a:t>
            </a:r>
            <a:r>
              <a:rPr lang="sk-SK" smtClean="0"/>
              <a:t>. </a:t>
            </a:r>
            <a:r>
              <a:rPr lang="sk-SK" dirty="0" smtClean="0"/>
              <a:t>On met la </a:t>
            </a:r>
            <a:r>
              <a:rPr lang="sk-SK" dirty="0" err="1" smtClean="0"/>
              <a:t>pâte</a:t>
            </a:r>
            <a:r>
              <a:rPr lang="sk-SK" dirty="0" smtClean="0"/>
              <a:t> dans le </a:t>
            </a:r>
            <a:r>
              <a:rPr lang="sk-SK" dirty="0" err="1" smtClean="0"/>
              <a:t>four</a:t>
            </a:r>
            <a:r>
              <a:rPr lang="sk-SK" dirty="0" smtClean="0"/>
              <a:t> à 180°C pour 20-25 min.</a:t>
            </a:r>
            <a:endParaRPr lang="sk-SK" dirty="0"/>
          </a:p>
        </p:txBody>
      </p:sp>
      <p:sp>
        <p:nvSpPr>
          <p:cNvPr id="5" name="TextovéPole 4"/>
          <p:cNvSpPr txBox="1"/>
          <p:nvPr/>
        </p:nvSpPr>
        <p:spPr>
          <a:xfrm>
            <a:off x="665740" y="17753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... </a:t>
            </a:r>
            <a:r>
              <a:rPr lang="sk-SK" dirty="0"/>
              <a:t>o</a:t>
            </a:r>
            <a:r>
              <a:rPr lang="sk-SK" dirty="0" smtClean="0"/>
              <a:t>n mélange</a:t>
            </a:r>
            <a:endParaRPr lang="sk-SK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...pendant l</a:t>
            </a:r>
            <a:r>
              <a:rPr lang="el-GR" dirty="0" smtClean="0"/>
              <a:t>΄</a:t>
            </a:r>
            <a:r>
              <a:rPr lang="sk-SK" dirty="0" smtClean="0"/>
              <a:t>attente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84696" y="1938050"/>
            <a:ext cx="3269601" cy="245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53684">
            <a:off x="5822373" y="2098114"/>
            <a:ext cx="3128446" cy="234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72660">
            <a:off x="56240" y="2019576"/>
            <a:ext cx="3126206" cy="234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1856436" y="4393184"/>
            <a:ext cx="2515498" cy="188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10382"/>
            <a:ext cx="2736304" cy="205222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La deuxième partie</a:t>
            </a:r>
            <a:endParaRPr lang="sk-SK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7759" y="2938279"/>
            <a:ext cx="3276089" cy="245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21063">
            <a:off x="2877281" y="3007776"/>
            <a:ext cx="2930578" cy="219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14917">
            <a:off x="5785356" y="1907728"/>
            <a:ext cx="307234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179512" y="1469708"/>
            <a:ext cx="3262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1. </a:t>
            </a:r>
            <a:r>
              <a:rPr lang="sk-SK" dirty="0" err="1" smtClean="0"/>
              <a:t>Fromage</a:t>
            </a:r>
            <a:r>
              <a:rPr lang="sk-SK" dirty="0" smtClean="0"/>
              <a:t> </a:t>
            </a:r>
            <a:r>
              <a:rPr lang="sk-SK" dirty="0" err="1" smtClean="0"/>
              <a:t>blanc</a:t>
            </a:r>
            <a:r>
              <a:rPr lang="sk-SK" dirty="0" smtClean="0"/>
              <a:t> avec le </a:t>
            </a:r>
            <a:r>
              <a:rPr lang="sk-SK" dirty="0" err="1" smtClean="0"/>
              <a:t>macarpone</a:t>
            </a:r>
            <a:r>
              <a:rPr lang="sk-SK" dirty="0" smtClean="0"/>
              <a:t>, </a:t>
            </a:r>
            <a:r>
              <a:rPr lang="sk-SK" dirty="0" err="1" smtClean="0"/>
              <a:t>sucre</a:t>
            </a:r>
            <a:r>
              <a:rPr lang="sk-SK" dirty="0" smtClean="0"/>
              <a:t> au </a:t>
            </a:r>
            <a:r>
              <a:rPr lang="sk-SK" dirty="0" err="1" smtClean="0"/>
              <a:t>vanille</a:t>
            </a:r>
            <a:r>
              <a:rPr lang="sk-SK" dirty="0"/>
              <a:t> </a:t>
            </a:r>
            <a:r>
              <a:rPr lang="sk-SK" dirty="0" smtClean="0"/>
              <a:t>et  la </a:t>
            </a:r>
            <a:r>
              <a:rPr lang="sk-SK" dirty="0" err="1" smtClean="0"/>
              <a:t>crème</a:t>
            </a:r>
            <a:r>
              <a:rPr lang="sk-SK" dirty="0" smtClean="0"/>
              <a:t> à la </a:t>
            </a:r>
            <a:r>
              <a:rPr lang="sk-SK" dirty="0" err="1" smtClean="0"/>
              <a:t>Chantilly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97484" y="1532270"/>
            <a:ext cx="2633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2. </a:t>
            </a:r>
            <a:r>
              <a:rPr lang="sk-SK" dirty="0" err="1" smtClean="0"/>
              <a:t>Ajouter</a:t>
            </a:r>
            <a:r>
              <a:rPr lang="sk-SK" dirty="0" smtClean="0"/>
              <a:t> la </a:t>
            </a:r>
            <a:r>
              <a:rPr lang="sk-SK" dirty="0" err="1" smtClean="0"/>
              <a:t>pelure</a:t>
            </a:r>
            <a:r>
              <a:rPr lang="sk-SK" dirty="0" smtClean="0"/>
              <a:t> </a:t>
            </a:r>
            <a:r>
              <a:rPr lang="sk-SK" dirty="0" err="1" smtClean="0"/>
              <a:t>d´orange</a:t>
            </a:r>
            <a:r>
              <a:rPr lang="sk-SK" dirty="0" smtClean="0"/>
              <a:t>, </a:t>
            </a:r>
            <a:r>
              <a:rPr lang="sk-SK" dirty="0" err="1" smtClean="0"/>
              <a:t>mélanger</a:t>
            </a:r>
            <a:r>
              <a:rPr lang="sk-SK" dirty="0" smtClean="0"/>
              <a:t> et </a:t>
            </a:r>
            <a:r>
              <a:rPr lang="sk-SK" dirty="0" err="1" smtClean="0"/>
              <a:t>mettre</a:t>
            </a:r>
            <a:r>
              <a:rPr lang="sk-SK" dirty="0" smtClean="0"/>
              <a:t> dans le </a:t>
            </a:r>
            <a:r>
              <a:rPr lang="sk-SK" dirty="0" err="1" smtClean="0"/>
              <a:t>frigo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2327" y="4057996"/>
            <a:ext cx="313184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après</a:t>
            </a:r>
            <a:r>
              <a:rPr lang="sk-SK" dirty="0" smtClean="0"/>
              <a:t>...on a decouvert le jardin</a:t>
            </a: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74366">
            <a:off x="490626" y="1648338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5406">
            <a:off x="5674854" y="1491818"/>
            <a:ext cx="3162942" cy="23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63299">
            <a:off x="683764" y="4078745"/>
            <a:ext cx="2536415" cy="190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284542" y="2030948"/>
            <a:ext cx="3217182" cy="241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04653" y="4141792"/>
            <a:ext cx="2880320" cy="21602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...et le toit </a:t>
            </a:r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4749" y="1556792"/>
            <a:ext cx="364840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407553">
            <a:off x="436759" y="3832739"/>
            <a:ext cx="3055441" cy="229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717032"/>
            <a:ext cx="3599953" cy="269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čiansky">
  <a:themeElements>
    <a:clrScheme name="Občiansky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bčiansky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bčiansky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206</TotalTime>
  <Words>224</Words>
  <Application>Microsoft Office PowerPoint</Application>
  <PresentationFormat>Předvádění na obrazovce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Georgia</vt:lpstr>
      <vt:lpstr>Wingdings</vt:lpstr>
      <vt:lpstr>Wingdings 2</vt:lpstr>
      <vt:lpstr>Občiansky</vt:lpstr>
      <vt:lpstr>La tarte la meilleure</vt:lpstr>
      <vt:lpstr>La Préparation</vt:lpstr>
      <vt:lpstr>La première partie</vt:lpstr>
      <vt:lpstr>Prezentace aplikace PowerPoint</vt:lpstr>
      <vt:lpstr>Prezentace aplikace PowerPoint</vt:lpstr>
      <vt:lpstr>...pendant l΄attente</vt:lpstr>
      <vt:lpstr>La deuxième partie</vt:lpstr>
      <vt:lpstr>après...on a decouvert le jardin</vt:lpstr>
      <vt:lpstr>...et le toit </vt:lpstr>
      <vt:lpstr>La troisième partie</vt:lpstr>
      <vt:lpstr>...et à la fin</vt:lpstr>
      <vt:lpstr>Prezentace aplikace PowerPoint</vt:lpstr>
      <vt:lpstr>...et le champion de tartes est né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tarte la meilleure</dc:title>
  <dc:creator>Home</dc:creator>
  <cp:lastModifiedBy>Richard Ďordai</cp:lastModifiedBy>
  <cp:revision>22</cp:revision>
  <dcterms:created xsi:type="dcterms:W3CDTF">2017-05-21T17:06:29Z</dcterms:created>
  <dcterms:modified xsi:type="dcterms:W3CDTF">2017-05-22T19:33:38Z</dcterms:modified>
</cp:coreProperties>
</file>