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5" r:id="rId17"/>
    <p:sldId id="274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6" r:id="rId28"/>
    <p:sldId id="285" r:id="rId29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78" y="-2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CFF62-0E5D-4F93-8CAA-ABEDA51506B7}" type="datetimeFigureOut">
              <a:rPr lang="sk-SK" smtClean="0"/>
              <a:pPr/>
              <a:t>8. 6. 2017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7914-64E3-4DC7-BA27-ADF8452E987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451427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CFF62-0E5D-4F93-8CAA-ABEDA51506B7}" type="datetimeFigureOut">
              <a:rPr lang="sk-SK" smtClean="0"/>
              <a:pPr/>
              <a:t>8. 6. 2017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7914-64E3-4DC7-BA27-ADF8452E987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531930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CFF62-0E5D-4F93-8CAA-ABEDA51506B7}" type="datetimeFigureOut">
              <a:rPr lang="sk-SK" smtClean="0"/>
              <a:pPr/>
              <a:t>8. 6. 2017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7914-64E3-4DC7-BA27-ADF8452E987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4019670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CFF62-0E5D-4F93-8CAA-ABEDA51506B7}" type="datetimeFigureOut">
              <a:rPr lang="sk-SK" smtClean="0"/>
              <a:pPr/>
              <a:t>8. 6. 2017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7914-64E3-4DC7-BA27-ADF8452E987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178724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CFF62-0E5D-4F93-8CAA-ABEDA51506B7}" type="datetimeFigureOut">
              <a:rPr lang="sk-SK" smtClean="0"/>
              <a:pPr/>
              <a:t>8. 6. 2017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7914-64E3-4DC7-BA27-ADF8452E987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611841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CFF62-0E5D-4F93-8CAA-ABEDA51506B7}" type="datetimeFigureOut">
              <a:rPr lang="sk-SK" smtClean="0"/>
              <a:pPr/>
              <a:t>8. 6. 2017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7914-64E3-4DC7-BA27-ADF8452E987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982074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CFF62-0E5D-4F93-8CAA-ABEDA51506B7}" type="datetimeFigureOut">
              <a:rPr lang="sk-SK" smtClean="0"/>
              <a:pPr/>
              <a:t>8. 6. 2017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7914-64E3-4DC7-BA27-ADF8452E987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901822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CFF62-0E5D-4F93-8CAA-ABEDA51506B7}" type="datetimeFigureOut">
              <a:rPr lang="sk-SK" smtClean="0"/>
              <a:pPr/>
              <a:t>8. 6. 2017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7914-64E3-4DC7-BA27-ADF8452E987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203718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CFF62-0E5D-4F93-8CAA-ABEDA51506B7}" type="datetimeFigureOut">
              <a:rPr lang="sk-SK" smtClean="0"/>
              <a:pPr/>
              <a:t>8. 6. 2017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7914-64E3-4DC7-BA27-ADF8452E987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229414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CFF62-0E5D-4F93-8CAA-ABEDA51506B7}" type="datetimeFigureOut">
              <a:rPr lang="sk-SK" smtClean="0"/>
              <a:pPr/>
              <a:t>8. 6. 2017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7914-64E3-4DC7-BA27-ADF8452E987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139719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CFF62-0E5D-4F93-8CAA-ABEDA51506B7}" type="datetimeFigureOut">
              <a:rPr lang="sk-SK" smtClean="0"/>
              <a:pPr/>
              <a:t>8. 6. 2017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7914-64E3-4DC7-BA27-ADF8452E987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450307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CFF62-0E5D-4F93-8CAA-ABEDA51506B7}" type="datetimeFigureOut">
              <a:rPr lang="sk-SK" smtClean="0"/>
              <a:pPr/>
              <a:t>8. 6. 2017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37914-64E3-4DC7-BA27-ADF8452E987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895839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04" r="4305"/>
          <a:stretch/>
        </p:blipFill>
        <p:spPr bwMode="auto">
          <a:xfrm>
            <a:off x="1" y="0"/>
            <a:ext cx="9226296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116632"/>
            <a:ext cx="84969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5400" b="1" dirty="0" smtClean="0">
                <a:latin typeface="Bradley Hand ITC" pitchFamily="66" charset="0"/>
              </a:rPr>
              <a:t>Brownies avec de la </a:t>
            </a:r>
          </a:p>
          <a:p>
            <a:r>
              <a:rPr lang="sk-SK" sz="5400" b="1" dirty="0">
                <a:latin typeface="Bradley Hand ITC" pitchFamily="66" charset="0"/>
              </a:rPr>
              <a:t> </a:t>
            </a:r>
            <a:r>
              <a:rPr lang="sk-SK" sz="5400" b="1" dirty="0" smtClean="0">
                <a:latin typeface="Bradley Hand ITC" pitchFamily="66" charset="0"/>
              </a:rPr>
              <a:t>                  crème</a:t>
            </a:r>
          </a:p>
          <a:p>
            <a:endParaRPr lang="sk-SK" dirty="0"/>
          </a:p>
        </p:txBody>
      </p:sp>
      <p:sp>
        <p:nvSpPr>
          <p:cNvPr id="5" name="TextBox 4"/>
          <p:cNvSpPr txBox="1"/>
          <p:nvPr/>
        </p:nvSpPr>
        <p:spPr>
          <a:xfrm>
            <a:off x="6732240" y="6525344"/>
            <a:ext cx="26642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50" dirty="0" smtClean="0">
                <a:latin typeface="Bradley Hand ITC" pitchFamily="66" charset="0"/>
              </a:rPr>
              <a:t>Auteur: Tereza Porošinová</a:t>
            </a:r>
            <a:endParaRPr lang="sk-SK" sz="1050" dirty="0"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915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73" r="41617"/>
          <a:stretch/>
        </p:blipFill>
        <p:spPr>
          <a:xfrm rot="5400000">
            <a:off x="1143000" y="-1142998"/>
            <a:ext cx="6858000" cy="914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6156176" y="116632"/>
            <a:ext cx="2880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 smtClean="0">
                <a:latin typeface="Bradley Hand ITC" pitchFamily="66" charset="0"/>
              </a:rPr>
              <a:t>1 pot de </a:t>
            </a:r>
            <a:r>
              <a:rPr lang="sk-SK" sz="4000" b="1" dirty="0" err="1" smtClean="0">
                <a:latin typeface="Bradley Hand ITC" pitchFamily="66" charset="0"/>
              </a:rPr>
              <a:t>petits</a:t>
            </a:r>
            <a:r>
              <a:rPr lang="sk-SK" sz="4000" b="1" dirty="0" smtClean="0">
                <a:latin typeface="Bradley Hand ITC" pitchFamily="66" charset="0"/>
              </a:rPr>
              <a:t> </a:t>
            </a:r>
            <a:r>
              <a:rPr lang="sk-SK" sz="4000" b="1" dirty="0" err="1" smtClean="0">
                <a:latin typeface="Bradley Hand ITC" pitchFamily="66" charset="0"/>
              </a:rPr>
              <a:t>chocolats</a:t>
            </a:r>
            <a:endParaRPr lang="sk-SK" sz="4000" b="1" dirty="0"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5582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15" r="41058"/>
          <a:stretch/>
        </p:blipFill>
        <p:spPr>
          <a:xfrm rot="5400000">
            <a:off x="1157276" y="-1157274"/>
            <a:ext cx="6858000" cy="9172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6012160" y="475568"/>
            <a:ext cx="30243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 smtClean="0">
                <a:latin typeface="Bradley Hand ITC" pitchFamily="66" charset="0"/>
              </a:rPr>
              <a:t>Et 1 packet de sucre vanillé</a:t>
            </a:r>
            <a:endParaRPr lang="sk-SK" sz="4000" b="1" dirty="0"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2373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714" r="14286"/>
          <a:stretch/>
        </p:blipFill>
        <p:spPr>
          <a:xfrm>
            <a:off x="0" y="-20544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67544" y="476672"/>
            <a:ext cx="54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 smtClean="0">
                <a:latin typeface="Bradley Hand ITC" pitchFamily="66" charset="0"/>
              </a:rPr>
              <a:t>La préparation:</a:t>
            </a:r>
            <a:endParaRPr lang="sk-SK" sz="4800" b="1" dirty="0"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1964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1126" y="0"/>
            <a:ext cx="396287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52120" y="836712"/>
            <a:ext cx="29523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latin typeface="Bradley Hand ITC" pitchFamily="66" charset="0"/>
              </a:rPr>
              <a:t>1. </a:t>
            </a:r>
          </a:p>
          <a:p>
            <a:r>
              <a:rPr lang="sk-SK" sz="2800" b="1" dirty="0" smtClean="0">
                <a:latin typeface="Bradley Hand ITC" pitchFamily="66" charset="0"/>
              </a:rPr>
              <a:t>On a </a:t>
            </a:r>
            <a:r>
              <a:rPr lang="sk-SK" sz="2800" b="1" dirty="0" err="1" smtClean="0">
                <a:latin typeface="Bradley Hand ITC" pitchFamily="66" charset="0"/>
              </a:rPr>
              <a:t>mesuré</a:t>
            </a:r>
            <a:r>
              <a:rPr lang="sk-SK" sz="2800" b="1" dirty="0" smtClean="0">
                <a:latin typeface="Bradley Hand ITC" pitchFamily="66" charset="0"/>
              </a:rPr>
              <a:t> </a:t>
            </a:r>
            <a:r>
              <a:rPr lang="sk-SK" sz="2800" b="1" dirty="0" err="1" smtClean="0">
                <a:latin typeface="Bradley Hand ITC" pitchFamily="66" charset="0"/>
              </a:rPr>
              <a:t>tous</a:t>
            </a:r>
            <a:r>
              <a:rPr lang="sk-SK" sz="2800" b="1" dirty="0" smtClean="0">
                <a:latin typeface="Bradley Hand ITC" pitchFamily="66" charset="0"/>
              </a:rPr>
              <a:t> les </a:t>
            </a:r>
            <a:r>
              <a:rPr lang="sk-SK" sz="2800" b="1" dirty="0" err="1" smtClean="0">
                <a:latin typeface="Bradley Hand ITC" pitchFamily="66" charset="0"/>
              </a:rPr>
              <a:t>ingrédients</a:t>
            </a:r>
            <a:r>
              <a:rPr lang="sk-SK" sz="2800" b="1" dirty="0" smtClean="0">
                <a:latin typeface="Bradley Hand ITC" pitchFamily="66" charset="0"/>
              </a:rPr>
              <a:t> </a:t>
            </a:r>
            <a:r>
              <a:rPr lang="sk-SK" sz="2800" b="1" dirty="0" err="1" smtClean="0">
                <a:latin typeface="Bradley Hand ITC" pitchFamily="66" charset="0"/>
              </a:rPr>
              <a:t>secs</a:t>
            </a:r>
            <a:r>
              <a:rPr lang="sk-SK" sz="2800" b="1" dirty="0" smtClean="0">
                <a:latin typeface="Bradley Hand ITC" pitchFamily="66" charset="0"/>
              </a:rPr>
              <a:t> </a:t>
            </a:r>
            <a:r>
              <a:rPr lang="sk-SK" sz="2800" b="1" dirty="0" smtClean="0">
                <a:latin typeface="Bradley Hand ITC" pitchFamily="66" charset="0"/>
              </a:rPr>
              <a:t>et on les a mélangés dans une jatte</a:t>
            </a:r>
            <a:endParaRPr lang="sk-SK" sz="2800" b="1" dirty="0"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8191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144265" y="878865"/>
            <a:ext cx="6856840" cy="5142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328"/>
            <a:ext cx="4001370" cy="68122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6" y="748736"/>
            <a:ext cx="30243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latin typeface="Bradley Hand ITC" pitchFamily="66" charset="0"/>
              </a:rPr>
              <a:t>2.</a:t>
            </a:r>
          </a:p>
          <a:p>
            <a:r>
              <a:rPr lang="sk-SK" sz="2800" b="1" dirty="0" smtClean="0">
                <a:latin typeface="Bradley Hand ITC" pitchFamily="66" charset="0"/>
              </a:rPr>
              <a:t>Dans une autre jatte on a mélangé des oeufs avec du sucre</a:t>
            </a:r>
            <a:endParaRPr lang="sk-SK" sz="2800" b="1" dirty="0"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3314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42628" y="137892"/>
            <a:ext cx="2922840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26680" y="1196752"/>
            <a:ext cx="3600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latin typeface="Bradley Hand ITC" pitchFamily="66" charset="0"/>
              </a:rPr>
              <a:t>3.</a:t>
            </a:r>
          </a:p>
          <a:p>
            <a:r>
              <a:rPr lang="sk-SK" sz="2800" b="1" dirty="0" smtClean="0">
                <a:latin typeface="Bradley Hand ITC" pitchFamily="66" charset="0"/>
              </a:rPr>
              <a:t>Nous avons fondu </a:t>
            </a:r>
          </a:p>
          <a:p>
            <a:r>
              <a:rPr lang="sk-SK" sz="2800" b="1" dirty="0" err="1" smtClean="0">
                <a:latin typeface="Bradley Hand ITC" pitchFamily="66" charset="0"/>
              </a:rPr>
              <a:t>le</a:t>
            </a:r>
            <a:r>
              <a:rPr lang="sk-SK" sz="2800" b="1" dirty="0" smtClean="0">
                <a:latin typeface="Bradley Hand ITC" pitchFamily="66" charset="0"/>
              </a:rPr>
              <a:t> </a:t>
            </a:r>
            <a:r>
              <a:rPr lang="sk-SK" sz="2800" b="1" dirty="0" err="1" smtClean="0">
                <a:latin typeface="Bradley Hand ITC" pitchFamily="66" charset="0"/>
              </a:rPr>
              <a:t>chocolat</a:t>
            </a:r>
            <a:r>
              <a:rPr lang="sk-SK" sz="2800" b="1" dirty="0" smtClean="0">
                <a:latin typeface="Bradley Hand ITC" pitchFamily="66" charset="0"/>
              </a:rPr>
              <a:t> </a:t>
            </a:r>
            <a:r>
              <a:rPr lang="sk-SK" sz="2800" b="1" dirty="0" smtClean="0">
                <a:latin typeface="Bradley Hand ITC" pitchFamily="66" charset="0"/>
              </a:rPr>
              <a:t>avec du beurre</a:t>
            </a:r>
            <a:endParaRPr lang="sk-SK" sz="2800" b="1" dirty="0"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3176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00" r="2040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3332569" cy="4761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1196752"/>
            <a:ext cx="24482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latin typeface="Bradley Hand ITC" pitchFamily="66" charset="0"/>
              </a:rPr>
              <a:t>4.</a:t>
            </a:r>
          </a:p>
          <a:p>
            <a:r>
              <a:rPr lang="sk-SK" sz="2800" b="1" dirty="0" smtClean="0">
                <a:latin typeface="Bradley Hand ITC" pitchFamily="66" charset="0"/>
              </a:rPr>
              <a:t>Nous avons ajouté </a:t>
            </a:r>
            <a:r>
              <a:rPr lang="sk-SK" sz="2800" b="1" dirty="0" err="1" smtClean="0">
                <a:latin typeface="Bradley Hand ITC" pitchFamily="66" charset="0"/>
              </a:rPr>
              <a:t>le</a:t>
            </a:r>
            <a:r>
              <a:rPr lang="sk-SK" sz="2800" b="1" dirty="0" smtClean="0">
                <a:latin typeface="Bradley Hand ITC" pitchFamily="66" charset="0"/>
              </a:rPr>
              <a:t> </a:t>
            </a:r>
            <a:r>
              <a:rPr lang="sk-SK" sz="2800" b="1" dirty="0" err="1" smtClean="0">
                <a:latin typeface="Bradley Hand ITC" pitchFamily="66" charset="0"/>
              </a:rPr>
              <a:t>chocolat</a:t>
            </a:r>
            <a:r>
              <a:rPr lang="sk-SK" sz="2800" b="1" dirty="0" smtClean="0">
                <a:latin typeface="Bradley Hand ITC" pitchFamily="66" charset="0"/>
              </a:rPr>
              <a:t> au </a:t>
            </a:r>
            <a:r>
              <a:rPr lang="sk-SK" sz="2800" b="1" dirty="0" smtClean="0">
                <a:latin typeface="Bradley Hand ITC" pitchFamily="66" charset="0"/>
              </a:rPr>
              <a:t>mélange des oeufs et du sucre</a:t>
            </a:r>
            <a:endParaRPr lang="sk-SK" sz="2800" b="1" dirty="0"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0743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10" r="21099"/>
          <a:stretch/>
        </p:blipFill>
        <p:spPr>
          <a:xfrm>
            <a:off x="0" y="0"/>
            <a:ext cx="916113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721562"/>
            <a:ext cx="3312368" cy="4733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8456" y="1340768"/>
            <a:ext cx="237626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latin typeface="Bradley Hand ITC" pitchFamily="66" charset="0"/>
              </a:rPr>
              <a:t>5.</a:t>
            </a:r>
          </a:p>
          <a:p>
            <a:r>
              <a:rPr lang="sk-SK" sz="2800" b="1" dirty="0" smtClean="0">
                <a:latin typeface="Bradley Hand ITC" pitchFamily="66" charset="0"/>
              </a:rPr>
              <a:t>Après, nous avons aussi ajouté les </a:t>
            </a:r>
            <a:r>
              <a:rPr lang="sk-SK" sz="2800" b="1" dirty="0" smtClean="0">
                <a:latin typeface="Bradley Hand ITC" pitchFamily="66" charset="0"/>
              </a:rPr>
              <a:t> </a:t>
            </a:r>
            <a:r>
              <a:rPr lang="sk-SK" sz="2800" b="1" dirty="0" err="1" smtClean="0">
                <a:latin typeface="Bradley Hand ITC" pitchFamily="66" charset="0"/>
              </a:rPr>
              <a:t>ingrédients</a:t>
            </a:r>
            <a:r>
              <a:rPr lang="sk-SK" sz="2800" b="1" dirty="0" smtClean="0">
                <a:latin typeface="Bradley Hand ITC" pitchFamily="66" charset="0"/>
              </a:rPr>
              <a:t> </a:t>
            </a:r>
            <a:r>
              <a:rPr lang="sk-SK" sz="2800" b="1" dirty="0" err="1" smtClean="0">
                <a:latin typeface="Bradley Hand ITC" pitchFamily="66" charset="0"/>
              </a:rPr>
              <a:t>secs</a:t>
            </a:r>
            <a:r>
              <a:rPr lang="sk-SK" sz="2800" b="1" dirty="0" smtClean="0">
                <a:latin typeface="Bradley Hand ITC" pitchFamily="66" charset="0"/>
              </a:rPr>
              <a:t> </a:t>
            </a:r>
            <a:r>
              <a:rPr lang="sk-SK" sz="2800" b="1" dirty="0" err="1" smtClean="0">
                <a:latin typeface="Bradley Hand ITC" pitchFamily="66" charset="0"/>
              </a:rPr>
              <a:t>et</a:t>
            </a:r>
            <a:r>
              <a:rPr lang="sk-SK" sz="2800" b="1" dirty="0" smtClean="0">
                <a:latin typeface="Bradley Hand ITC" pitchFamily="66" charset="0"/>
              </a:rPr>
              <a:t> </a:t>
            </a:r>
            <a:r>
              <a:rPr lang="sk-SK" sz="2800" b="1" dirty="0" smtClean="0">
                <a:latin typeface="Bradley Hand ITC" pitchFamily="66" charset="0"/>
              </a:rPr>
              <a:t>nous avons créé une pâte</a:t>
            </a:r>
          </a:p>
          <a:p>
            <a:endParaRPr lang="sk-SK" dirty="0" smtClean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2975146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696" t="8148" r="696" b="12922"/>
          <a:stretch/>
        </p:blipFill>
        <p:spPr>
          <a:xfrm>
            <a:off x="-1" y="-1"/>
            <a:ext cx="4887321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7320" y="22887"/>
            <a:ext cx="4219771" cy="683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64088" y="764704"/>
            <a:ext cx="316835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latin typeface="Bradley Hand ITC" pitchFamily="66" charset="0"/>
              </a:rPr>
              <a:t>6.</a:t>
            </a:r>
          </a:p>
          <a:p>
            <a:r>
              <a:rPr lang="sk-SK" sz="2800" b="1" dirty="0" smtClean="0">
                <a:latin typeface="Bradley Hand ITC" pitchFamily="66" charset="0"/>
              </a:rPr>
              <a:t>On a </a:t>
            </a:r>
            <a:r>
              <a:rPr lang="sk-SK" sz="2800" b="1" dirty="0" err="1" smtClean="0">
                <a:latin typeface="Bradley Hand ITC" pitchFamily="66" charset="0"/>
              </a:rPr>
              <a:t>graissé</a:t>
            </a:r>
            <a:r>
              <a:rPr lang="sk-SK" sz="2800" b="1" dirty="0" smtClean="0">
                <a:latin typeface="Bradley Hand ITC" pitchFamily="66" charset="0"/>
              </a:rPr>
              <a:t> </a:t>
            </a:r>
            <a:r>
              <a:rPr lang="sk-SK" sz="2800" b="1" dirty="0" err="1" smtClean="0">
                <a:latin typeface="Bradley Hand ITC" pitchFamily="66" charset="0"/>
              </a:rPr>
              <a:t>le</a:t>
            </a:r>
            <a:r>
              <a:rPr lang="sk-SK" sz="2800" b="1" dirty="0" smtClean="0">
                <a:latin typeface="Bradley Hand ITC" pitchFamily="66" charset="0"/>
              </a:rPr>
              <a:t> plat </a:t>
            </a:r>
            <a:r>
              <a:rPr lang="sk-SK" sz="2800" b="1" dirty="0" err="1" smtClean="0">
                <a:latin typeface="Bradley Hand ITC" pitchFamily="66" charset="0"/>
              </a:rPr>
              <a:t>avec</a:t>
            </a:r>
            <a:r>
              <a:rPr lang="sk-SK" sz="2800" b="1" dirty="0" smtClean="0">
                <a:latin typeface="Bradley Hand ITC" pitchFamily="66" charset="0"/>
              </a:rPr>
              <a:t> </a:t>
            </a:r>
            <a:r>
              <a:rPr lang="sk-SK" sz="2800" b="1" dirty="0" smtClean="0">
                <a:latin typeface="Bradley Hand ITC" pitchFamily="66" charset="0"/>
              </a:rPr>
              <a:t>un peu de </a:t>
            </a:r>
            <a:r>
              <a:rPr lang="sk-SK" sz="2800" b="1" dirty="0" err="1" smtClean="0">
                <a:latin typeface="Bradley Hand ITC" pitchFamily="66" charset="0"/>
              </a:rPr>
              <a:t>beurre</a:t>
            </a:r>
            <a:r>
              <a:rPr lang="sk-SK" sz="2800" b="1" dirty="0" smtClean="0">
                <a:latin typeface="Bradley Hand ITC" pitchFamily="66" charset="0"/>
              </a:rPr>
              <a:t> </a:t>
            </a:r>
            <a:r>
              <a:rPr lang="sk-SK" sz="2800" b="1" dirty="0" err="1" smtClean="0">
                <a:latin typeface="Bradley Hand ITC" pitchFamily="66" charset="0"/>
              </a:rPr>
              <a:t>pour</a:t>
            </a:r>
            <a:r>
              <a:rPr lang="sk-SK" sz="2800" b="1" dirty="0" smtClean="0">
                <a:latin typeface="Bradley Hand ITC" pitchFamily="66" charset="0"/>
              </a:rPr>
              <a:t> </a:t>
            </a:r>
            <a:r>
              <a:rPr lang="sk-SK" sz="2800" b="1" dirty="0" err="1" smtClean="0">
                <a:latin typeface="Bradley Hand ITC" pitchFamily="66" charset="0"/>
              </a:rPr>
              <a:t>éviter</a:t>
            </a:r>
            <a:r>
              <a:rPr lang="sk-SK" sz="2800" b="1" dirty="0" smtClean="0">
                <a:latin typeface="Bradley Hand ITC" pitchFamily="66" charset="0"/>
              </a:rPr>
              <a:t> </a:t>
            </a:r>
            <a:r>
              <a:rPr lang="sk-SK" sz="2800" b="1" dirty="0" smtClean="0">
                <a:latin typeface="Bradley Hand ITC" pitchFamily="66" charset="0"/>
              </a:rPr>
              <a:t>la pâte de coller</a:t>
            </a:r>
          </a:p>
          <a:p>
            <a:r>
              <a:rPr lang="sk-SK" dirty="0" smtClean="0"/>
              <a:t>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1321255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962" r="8253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6632"/>
            <a:ext cx="3174809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56176" y="692696"/>
            <a:ext cx="23042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latin typeface="Bradley Hand ITC" pitchFamily="66" charset="0"/>
              </a:rPr>
              <a:t>7.</a:t>
            </a:r>
          </a:p>
          <a:p>
            <a:r>
              <a:rPr lang="sk-SK" sz="2800" b="1" dirty="0" smtClean="0">
                <a:latin typeface="Bradley Hand ITC" pitchFamily="66" charset="0"/>
              </a:rPr>
              <a:t>On a </a:t>
            </a:r>
            <a:r>
              <a:rPr lang="sk-SK" sz="2800" b="1" dirty="0" err="1" smtClean="0">
                <a:latin typeface="Bradley Hand ITC" pitchFamily="66" charset="0"/>
              </a:rPr>
              <a:t>rempli</a:t>
            </a:r>
            <a:r>
              <a:rPr lang="sk-SK" sz="2800" b="1" dirty="0" smtClean="0">
                <a:latin typeface="Bradley Hand ITC" pitchFamily="66" charset="0"/>
              </a:rPr>
              <a:t> </a:t>
            </a:r>
            <a:r>
              <a:rPr lang="sk-SK" sz="2800" b="1" dirty="0" err="1" smtClean="0">
                <a:latin typeface="Bradley Hand ITC" pitchFamily="66" charset="0"/>
              </a:rPr>
              <a:t>le</a:t>
            </a:r>
            <a:r>
              <a:rPr lang="sk-SK" sz="2800" b="1" dirty="0" smtClean="0">
                <a:latin typeface="Bradley Hand ITC" pitchFamily="66" charset="0"/>
              </a:rPr>
              <a:t> plat </a:t>
            </a:r>
            <a:endParaRPr lang="sk-SK" sz="2800" b="1" dirty="0"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9092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436096" y="332656"/>
            <a:ext cx="33123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 smtClean="0">
                <a:latin typeface="Bradley Hand ITC" pitchFamily="66" charset="0"/>
              </a:rPr>
              <a:t>Les ingrédients:</a:t>
            </a:r>
            <a:endParaRPr lang="sk-SK" sz="4800" b="1" dirty="0"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6285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78" r="10644"/>
          <a:stretch/>
        </p:blipFill>
        <p:spPr>
          <a:xfrm>
            <a:off x="0" y="1112"/>
            <a:ext cx="9144000" cy="6856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74146" y="-1738"/>
            <a:ext cx="2230834" cy="3187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57415" y="836712"/>
            <a:ext cx="26642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latin typeface="Bradley Hand ITC" pitchFamily="66" charset="0"/>
              </a:rPr>
              <a:t>8.</a:t>
            </a:r>
          </a:p>
          <a:p>
            <a:r>
              <a:rPr lang="sk-SK" sz="2800" b="1" dirty="0" smtClean="0">
                <a:latin typeface="Bradley Hand ITC" pitchFamily="66" charset="0"/>
              </a:rPr>
              <a:t>Et on </a:t>
            </a:r>
            <a:r>
              <a:rPr lang="sk-SK" sz="2800" b="1" dirty="0">
                <a:latin typeface="Bradley Hand ITC" pitchFamily="66" charset="0"/>
              </a:rPr>
              <a:t>l'a </a:t>
            </a:r>
            <a:r>
              <a:rPr lang="sk-SK" sz="2800" b="1" dirty="0" smtClean="0">
                <a:latin typeface="Bradley Hand ITC" pitchFamily="66" charset="0"/>
              </a:rPr>
              <a:t>mis dans le four</a:t>
            </a:r>
            <a:endParaRPr lang="sk-SK" sz="2800" b="1" dirty="0"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6778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26" r="14683"/>
          <a:stretch/>
        </p:blipFill>
        <p:spPr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12181" y="-15637"/>
            <a:ext cx="2295652" cy="3280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07904" y="716557"/>
            <a:ext cx="26642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latin typeface="Bradley Hand ITC" pitchFamily="66" charset="0"/>
              </a:rPr>
              <a:t>9.</a:t>
            </a:r>
          </a:p>
          <a:p>
            <a:r>
              <a:rPr lang="sk-SK" sz="2800" b="1" dirty="0" smtClean="0">
                <a:latin typeface="Bradley Hand ITC" pitchFamily="66" charset="0"/>
              </a:rPr>
              <a:t>Nous avons répété tout deux fois</a:t>
            </a:r>
            <a:endParaRPr lang="sk-SK" sz="2800" b="1" dirty="0"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6831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89" r="14722"/>
          <a:stretch/>
        </p:blipFill>
        <p:spPr>
          <a:xfrm rot="5400000">
            <a:off x="-926977" y="926977"/>
            <a:ext cx="6858002" cy="5004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7569" y="0"/>
            <a:ext cx="416352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64088" y="548680"/>
            <a:ext cx="324036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latin typeface="Bradley Hand ITC" pitchFamily="66" charset="0"/>
              </a:rPr>
              <a:t>10. </a:t>
            </a:r>
          </a:p>
          <a:p>
            <a:r>
              <a:rPr lang="sk-SK" sz="2800" b="1" dirty="0" smtClean="0">
                <a:latin typeface="Bradley Hand ITC" pitchFamily="66" charset="0"/>
              </a:rPr>
              <a:t>Pour faire la cr</a:t>
            </a:r>
            <a:r>
              <a:rPr lang="fr-FR" sz="2800" b="1" dirty="0" smtClean="0">
                <a:latin typeface="Bradley Hand ITC" pitchFamily="66" charset="0"/>
              </a:rPr>
              <a:t>è</a:t>
            </a:r>
            <a:r>
              <a:rPr lang="sk-SK" sz="2800" b="1" dirty="0" smtClean="0">
                <a:latin typeface="Bradley Hand ITC" pitchFamily="66" charset="0"/>
              </a:rPr>
              <a:t>me, nous avons mélangé la cr</a:t>
            </a:r>
            <a:r>
              <a:rPr lang="fr-FR" sz="2800" b="1" dirty="0" smtClean="0">
                <a:latin typeface="Bradley Hand ITC" pitchFamily="66" charset="0"/>
              </a:rPr>
              <a:t>è</a:t>
            </a:r>
            <a:r>
              <a:rPr lang="sk-SK" sz="2800" b="1" dirty="0" smtClean="0">
                <a:latin typeface="Bradley Hand ITC" pitchFamily="66" charset="0"/>
              </a:rPr>
              <a:t>me avec du sucre vanillé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3645688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00" t="6989" r="17975"/>
          <a:stretch/>
        </p:blipFill>
        <p:spPr>
          <a:xfrm rot="5400000">
            <a:off x="-952112" y="958984"/>
            <a:ext cx="6851128" cy="4946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8280" y="42863"/>
            <a:ext cx="4164013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64088" y="692696"/>
            <a:ext cx="3168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latin typeface="Bradley Hand ITC" pitchFamily="66" charset="0"/>
              </a:rPr>
              <a:t>Et nous avon aussi ajouté des </a:t>
            </a:r>
            <a:r>
              <a:rPr lang="sk-SK" sz="2800" b="1" dirty="0" err="1" smtClean="0">
                <a:latin typeface="Bradley Hand ITC" pitchFamily="66" charset="0"/>
              </a:rPr>
              <a:t>petits</a:t>
            </a:r>
            <a:r>
              <a:rPr lang="sk-SK" sz="2800" b="1" dirty="0" smtClean="0">
                <a:latin typeface="Bradley Hand ITC" pitchFamily="66" charset="0"/>
              </a:rPr>
              <a:t> </a:t>
            </a:r>
            <a:r>
              <a:rPr lang="sk-SK" sz="2800" b="1" dirty="0" err="1" smtClean="0">
                <a:latin typeface="Bradley Hand ITC" pitchFamily="66" charset="0"/>
              </a:rPr>
              <a:t>chocolats</a:t>
            </a:r>
            <a:endParaRPr lang="sk-SK" sz="2800" b="1" dirty="0"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6474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83" r="11625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88578" y="3084230"/>
            <a:ext cx="2950771" cy="4216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87824" y="4149080"/>
            <a:ext cx="3312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latin typeface="Bradley Hand ITC" pitchFamily="66" charset="0"/>
              </a:rPr>
              <a:t>11.</a:t>
            </a:r>
          </a:p>
          <a:p>
            <a:r>
              <a:rPr lang="sk-SK" sz="2800" b="1" dirty="0" smtClean="0">
                <a:latin typeface="Bradley Hand ITC" pitchFamily="66" charset="0"/>
              </a:rPr>
              <a:t>Nous avons décoré le gâteau avec la cr</a:t>
            </a:r>
            <a:r>
              <a:rPr lang="fr-FR" sz="2800" b="1" dirty="0" smtClean="0">
                <a:latin typeface="Bradley Hand ITC" pitchFamily="66" charset="0"/>
              </a:rPr>
              <a:t>è</a:t>
            </a:r>
            <a:r>
              <a:rPr lang="sk-SK" sz="2800" b="1" dirty="0" smtClean="0">
                <a:latin typeface="Bradley Hand ITC" pitchFamily="66" charset="0"/>
              </a:rPr>
              <a:t>me </a:t>
            </a:r>
            <a:endParaRPr lang="sk-SK" sz="2800" b="1" dirty="0"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0281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00" r="1240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03829" y="3101027"/>
            <a:ext cx="2872446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47864" y="4221088"/>
            <a:ext cx="3312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latin typeface="Bradley Hand ITC" pitchFamily="66" charset="0"/>
              </a:rPr>
              <a:t>on a placé la deuxi</a:t>
            </a:r>
            <a:r>
              <a:rPr lang="fr-FR" sz="2800" b="1" dirty="0" smtClean="0">
                <a:latin typeface="Bradley Hand ITC" pitchFamily="66" charset="0"/>
              </a:rPr>
              <a:t>è</a:t>
            </a:r>
            <a:r>
              <a:rPr lang="sk-SK" sz="2800" b="1" dirty="0" smtClean="0">
                <a:latin typeface="Bradley Hand ITC" pitchFamily="66" charset="0"/>
              </a:rPr>
              <a:t>me part  sur  le gâteau</a:t>
            </a:r>
            <a:endParaRPr lang="sk-SK" sz="2800" b="1" dirty="0"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4057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0666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23158" y="-78943"/>
            <a:ext cx="2590849" cy="3702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9592" y="836712"/>
            <a:ext cx="280831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latin typeface="Bradley Hand ITC" pitchFamily="66" charset="0"/>
              </a:rPr>
              <a:t>Et, finalement, Kaja a décoré le gâteau avec un peu de fraises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1663981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6542" y="2420887"/>
            <a:ext cx="2825434" cy="4037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00192" y="2669812"/>
            <a:ext cx="194421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latin typeface="Bradley Hand ITC" pitchFamily="66" charset="0"/>
              </a:rPr>
              <a:t>Bon appétit vous souhaite:</a:t>
            </a:r>
          </a:p>
          <a:p>
            <a:r>
              <a:rPr lang="sk-SK" sz="2800" b="1" dirty="0" smtClean="0">
                <a:latin typeface="Bradley Hand ITC" pitchFamily="66" charset="0"/>
              </a:rPr>
              <a:t>Kaja</a:t>
            </a:r>
          </a:p>
          <a:p>
            <a:r>
              <a:rPr lang="sk-SK" sz="2800" b="1" dirty="0" smtClean="0">
                <a:latin typeface="Bradley Hand ITC" pitchFamily="66" charset="0"/>
              </a:rPr>
              <a:t>Adam</a:t>
            </a:r>
          </a:p>
          <a:p>
            <a:r>
              <a:rPr lang="sk-SK" sz="2800" b="1" dirty="0" smtClean="0">
                <a:latin typeface="Bradley Hand ITC" pitchFamily="66" charset="0"/>
              </a:rPr>
              <a:t>Viki</a:t>
            </a:r>
          </a:p>
          <a:p>
            <a:r>
              <a:rPr lang="sk-SK" sz="2800" b="1" dirty="0" smtClean="0">
                <a:latin typeface="Bradley Hand ITC" pitchFamily="66" charset="0"/>
              </a:rPr>
              <a:t>Terka et</a:t>
            </a:r>
          </a:p>
          <a:p>
            <a:r>
              <a:rPr lang="sk-SK" sz="2800" b="1" dirty="0" smtClean="0">
                <a:latin typeface="Bradley Hand ITC" pitchFamily="66" charset="0"/>
              </a:rPr>
              <a:t>Diane</a:t>
            </a:r>
            <a:endParaRPr lang="sk-SK" sz="2800" b="1" dirty="0"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2901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51" r="12128"/>
          <a:stretch/>
        </p:blipFill>
        <p:spPr>
          <a:xfrm>
            <a:off x="0" y="-13883"/>
            <a:ext cx="9144000" cy="6885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62944" y="4365104"/>
            <a:ext cx="84249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7200" b="1" dirty="0" smtClean="0">
                <a:latin typeface="Bradley Hand ITC" pitchFamily="66" charset="0"/>
              </a:rPr>
              <a:t>Merci pour regarder</a:t>
            </a:r>
            <a:r>
              <a:rPr lang="sk-SK" sz="8800" b="1" dirty="0" smtClean="0">
                <a:latin typeface="Bradley Hand ITC" pitchFamily="66" charset="0"/>
              </a:rPr>
              <a:t>!</a:t>
            </a:r>
            <a:endParaRPr lang="sk-SK" sz="8800" b="1" dirty="0"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0658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95536" y="548680"/>
            <a:ext cx="37444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 smtClean="0">
                <a:latin typeface="Bradley Hand ITC" pitchFamily="66" charset="0"/>
              </a:rPr>
              <a:t>120 grammes de beurre</a:t>
            </a:r>
            <a:endParaRPr lang="sk-SK" sz="4000" b="1" dirty="0"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4201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95536" y="692696"/>
            <a:ext cx="33123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 smtClean="0">
                <a:latin typeface="Bradley Hand ITC" pitchFamily="66" charset="0"/>
              </a:rPr>
              <a:t>120 grammes </a:t>
            </a:r>
            <a:r>
              <a:rPr lang="sk-SK" sz="4000" b="1" dirty="0" err="1" smtClean="0">
                <a:latin typeface="Bradley Hand ITC" pitchFamily="66" charset="0"/>
              </a:rPr>
              <a:t>de</a:t>
            </a:r>
            <a:r>
              <a:rPr lang="sk-SK" sz="4000" b="1" dirty="0" smtClean="0">
                <a:latin typeface="Bradley Hand ITC" pitchFamily="66" charset="0"/>
              </a:rPr>
              <a:t> </a:t>
            </a:r>
            <a:r>
              <a:rPr lang="sk-SK" sz="4000" b="1" dirty="0" err="1" smtClean="0">
                <a:latin typeface="Bradley Hand ITC" pitchFamily="66" charset="0"/>
              </a:rPr>
              <a:t>chocolat</a:t>
            </a:r>
            <a:r>
              <a:rPr lang="sk-SK" sz="4000" b="1" dirty="0" smtClean="0">
                <a:latin typeface="Bradley Hand ITC" pitchFamily="66" charset="0"/>
              </a:rPr>
              <a:t> </a:t>
            </a:r>
            <a:r>
              <a:rPr lang="sk-SK" sz="4000" b="1" dirty="0" smtClean="0">
                <a:latin typeface="Bradley Hand ITC" pitchFamily="66" charset="0"/>
              </a:rPr>
              <a:t>noir</a:t>
            </a:r>
            <a:endParaRPr lang="sk-SK" sz="4000" b="1" dirty="0"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6219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05" r="27982"/>
          <a:stretch/>
        </p:blipFill>
        <p:spPr>
          <a:xfrm rot="5400000">
            <a:off x="1142998" y="-1143002"/>
            <a:ext cx="6858000" cy="9144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99544" y="404664"/>
            <a:ext cx="30243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 smtClean="0">
                <a:latin typeface="Bradley Hand ITC" pitchFamily="66" charset="0"/>
              </a:rPr>
              <a:t>70 grammes de farine</a:t>
            </a:r>
            <a:endParaRPr lang="sk-SK" sz="4000" b="1" dirty="0"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2158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67" t="-37" r="33182" b="37"/>
          <a:stretch/>
        </p:blipFill>
        <p:spPr>
          <a:xfrm rot="5400000">
            <a:off x="1142998" y="-1143000"/>
            <a:ext cx="6858000" cy="9144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975647" y="1764832"/>
            <a:ext cx="31683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 smtClean="0">
                <a:latin typeface="Bradley Hand ITC" pitchFamily="66" charset="0"/>
              </a:rPr>
              <a:t>1 demi de ceill</a:t>
            </a:r>
            <a:r>
              <a:rPr lang="fr-FR" sz="4000" b="1" dirty="0" smtClean="0">
                <a:latin typeface="Bradley Hand ITC" pitchFamily="66" charset="0"/>
              </a:rPr>
              <a:t>è</a:t>
            </a:r>
            <a:r>
              <a:rPr lang="sk-SK" sz="4000" b="1" dirty="0" smtClean="0">
                <a:latin typeface="Bradley Hand ITC" pitchFamily="66" charset="0"/>
              </a:rPr>
              <a:t>re de leuvre</a:t>
            </a:r>
            <a:endParaRPr lang="sk-SK" sz="4000" b="1" dirty="0"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4129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148064" y="548680"/>
            <a:ext cx="3672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 smtClean="0">
                <a:latin typeface="Bradley Hand ITC" pitchFamily="66" charset="0"/>
              </a:rPr>
              <a:t>160 grammes de sucre</a:t>
            </a:r>
            <a:endParaRPr lang="sk-SK" sz="4000" b="1" dirty="0"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4897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868144" y="620688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 smtClean="0">
                <a:latin typeface="Bradley Hand ITC" pitchFamily="66" charset="0"/>
              </a:rPr>
              <a:t>2 oeufs</a:t>
            </a:r>
            <a:endParaRPr lang="sk-SK" sz="4000" b="1" dirty="0"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1331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99" r="28338"/>
          <a:stretch/>
        </p:blipFill>
        <p:spPr>
          <a:xfrm rot="5400000">
            <a:off x="1143000" y="-1142999"/>
            <a:ext cx="6858001" cy="9144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156176" y="643584"/>
            <a:ext cx="30963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 smtClean="0">
                <a:latin typeface="Bradley Hand ITC" pitchFamily="66" charset="0"/>
              </a:rPr>
              <a:t>1 pot de cr</a:t>
            </a:r>
            <a:r>
              <a:rPr lang="fr-FR" sz="4000" b="1" dirty="0" smtClean="0">
                <a:latin typeface="Bradley Hand ITC" pitchFamily="66" charset="0"/>
              </a:rPr>
              <a:t>è</a:t>
            </a:r>
            <a:r>
              <a:rPr lang="sk-SK" sz="4000" b="1" dirty="0" smtClean="0">
                <a:latin typeface="Bradley Hand ITC" pitchFamily="66" charset="0"/>
              </a:rPr>
              <a:t>me</a:t>
            </a:r>
            <a:endParaRPr lang="sk-SK" sz="4000" b="1" dirty="0"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3888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251</Words>
  <Application>Microsoft Office PowerPoint</Application>
  <PresentationFormat>Prezentácia na obrazovke (4:3)</PresentationFormat>
  <Paragraphs>48</Paragraphs>
  <Slides>28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28</vt:i4>
      </vt:variant>
    </vt:vector>
  </HeadingPairs>
  <TitlesOfParts>
    <vt:vector size="29" baseType="lpstr">
      <vt:lpstr>Office Theme</vt:lpstr>
      <vt:lpstr>Snímka 1</vt:lpstr>
      <vt:lpstr>Snímka 2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Snímka 19</vt:lpstr>
      <vt:lpstr>Snímka 20</vt:lpstr>
      <vt:lpstr>Snímka 21</vt:lpstr>
      <vt:lpstr>Snímka 22</vt:lpstr>
      <vt:lpstr>Snímka 23</vt:lpstr>
      <vt:lpstr>Snímka 24</vt:lpstr>
      <vt:lpstr>Snímka 25</vt:lpstr>
      <vt:lpstr>Snímka 26</vt:lpstr>
      <vt:lpstr>Snímka 27</vt:lpstr>
      <vt:lpstr>Snímka 28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Tereza</dc:creator>
  <cp:lastModifiedBy>student</cp:lastModifiedBy>
  <cp:revision>28</cp:revision>
  <dcterms:created xsi:type="dcterms:W3CDTF">2017-05-22T17:46:01Z</dcterms:created>
  <dcterms:modified xsi:type="dcterms:W3CDTF">2017-06-08T07:30:42Z</dcterms:modified>
</cp:coreProperties>
</file>