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media/image7.jpeg" ContentType="image/jpeg"/>
  <Override PartName="/ppt/media/image59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9.jpeg" ContentType="image/jpe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34.jpeg" ContentType="image/jpeg"/>
  <Override PartName="/ppt/media/image6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sk-SK" sz="2000" spc="-1">
                <a:latin typeface="Arial"/>
              </a:rPr>
              <a:t>Kliknúť pre úpravu formátu poznámok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sk-SK" sz="1400" spc="-1">
                <a:latin typeface="Times New Roman"/>
              </a:rPr>
              <a:t>&lt;hlavička&gt;</a:t>
            </a:r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sk-SK" sz="1400" spc="-1">
                <a:latin typeface="Times New Roman"/>
              </a:rPr>
              <a:t>&lt;dátum/čas&gt;</a:t>
            </a:r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sk-SK" sz="1400" spc="-1">
                <a:latin typeface="Times New Roman"/>
              </a:rPr>
              <a:t>&lt;päta&gt;</a:t>
            </a:r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00B1FEA-208B-4D32-9270-B7FD44741911}" type="slidenum">
              <a:rPr lang="sk-SK" sz="1400" spc="-1">
                <a:latin typeface="Times New Roman"/>
              </a:rPr>
              <a:t>&lt;číslo&gt;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CustomShape 2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7E76AE9-02AA-4568-BB0F-14C558F6BD00}" type="slidenum">
              <a:rPr lang="sk-SK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&lt;číslo&gt;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sk-SK" sz="4400" spc="-1">
                <a:latin typeface="Arial"/>
              </a:rPr>
              <a:t>Kliknúť na úpravu formátu textu titulku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3200" spc="-1">
                <a:latin typeface="Arial"/>
              </a:rPr>
              <a:t>Kliknúť na úpravu formátu textu osnovy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2800" spc="-1">
                <a:latin typeface="Arial"/>
              </a:rPr>
              <a:t>Druhá úroveň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400" spc="-1">
                <a:latin typeface="Arial"/>
              </a:rPr>
              <a:t>Tretia úroveň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2000" spc="-1">
                <a:latin typeface="Arial"/>
              </a:rPr>
              <a:t>Štvrtá úroveň osnovy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Piata úroveň osnovy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Šiesta úroveň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Siedma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sk-SK" sz="4400" spc="-1">
                <a:latin typeface="Arial"/>
              </a:rPr>
              <a:t>Kliknúť na úpravu formátu textu titulku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3200" spc="-1">
                <a:latin typeface="Arial"/>
              </a:rPr>
              <a:t>Kliknúť na úpravu formátu textu osnovy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2800" spc="-1">
                <a:latin typeface="Arial"/>
              </a:rPr>
              <a:t>Druhá úroveň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400" spc="-1">
                <a:latin typeface="Arial"/>
              </a:rPr>
              <a:t>Tretia úroveň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2000" spc="-1">
                <a:latin typeface="Arial"/>
              </a:rPr>
              <a:t>Štvrtá úroveň osnovy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Piata úroveň osnovy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Šiesta úroveň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Siedma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sk-SK" sz="4400" spc="-1">
                <a:latin typeface="Arial"/>
              </a:rPr>
              <a:t>Kliknúť na úpravu formátu textu titulku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3200" spc="-1">
                <a:latin typeface="Arial"/>
              </a:rPr>
              <a:t>Kliknúť na úpravu formátu textu osnovy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2800" spc="-1">
                <a:latin typeface="Arial"/>
              </a:rPr>
              <a:t>Druhá úroveň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400" spc="-1">
                <a:latin typeface="Arial"/>
              </a:rPr>
              <a:t>Tretia úroveň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2000" spc="-1">
                <a:latin typeface="Arial"/>
              </a:rPr>
              <a:t>Štvrtá úroveň osnovy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Piata úroveň osnovy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Šiesta úroveň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Siedma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685800" y="2130480"/>
            <a:ext cx="7770600" cy="14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2"/>
          <p:cNvSpPr/>
          <p:nvPr/>
        </p:nvSpPr>
        <p:spPr>
          <a:xfrm>
            <a:off x="1371600" y="3886200"/>
            <a:ext cx="6399000" cy="175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5" name="Obrázok 3" descr=""/>
          <p:cNvPicPr/>
          <p:nvPr/>
        </p:nvPicPr>
        <p:blipFill>
          <a:blip r:embed="rId1"/>
          <a:stretch/>
        </p:blipFill>
        <p:spPr>
          <a:xfrm>
            <a:off x="251280" y="2530440"/>
            <a:ext cx="4031280" cy="4124520"/>
          </a:xfrm>
          <a:prstGeom prst="rect">
            <a:avLst/>
          </a:prstGeom>
          <a:ln>
            <a:noFill/>
          </a:ln>
        </p:spPr>
      </p:pic>
      <p:pic>
        <p:nvPicPr>
          <p:cNvPr id="116" name="Obrázok 4" descr=""/>
          <p:cNvPicPr/>
          <p:nvPr/>
        </p:nvPicPr>
        <p:blipFill>
          <a:blip r:embed="rId2"/>
          <a:stretch/>
        </p:blipFill>
        <p:spPr>
          <a:xfrm>
            <a:off x="3600" y="0"/>
            <a:ext cx="9142200" cy="685620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2403360" y="2479320"/>
            <a:ext cx="1810440" cy="7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 E R N</a:t>
            </a:r>
            <a:endParaRPr/>
          </a:p>
        </p:txBody>
      </p:sp>
      <p:sp>
        <p:nvSpPr>
          <p:cNvPr id="118" name="CustomShape 4"/>
          <p:cNvSpPr/>
          <p:nvPr/>
        </p:nvSpPr>
        <p:spPr>
          <a:xfrm>
            <a:off x="5364000" y="6381360"/>
            <a:ext cx="3641400" cy="51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RNDr. Zdenka Baxová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2" name="Zástupný symbol obsahu 3" descr=""/>
          <p:cNvPicPr/>
          <p:nvPr/>
        </p:nvPicPr>
        <p:blipFill>
          <a:blip r:embed="rId1"/>
          <a:stretch/>
        </p:blipFill>
        <p:spPr>
          <a:xfrm>
            <a:off x="-132120" y="0"/>
            <a:ext cx="9274680" cy="6955560"/>
          </a:xfrm>
          <a:prstGeom prst="rect">
            <a:avLst/>
          </a:prstGeom>
          <a:ln>
            <a:noFill/>
          </a:ln>
        </p:spPr>
      </p:pic>
      <p:sp>
        <p:nvSpPr>
          <p:cNvPr id="153" name="CustomShape 2"/>
          <p:cNvSpPr/>
          <p:nvPr/>
        </p:nvSpPr>
        <p:spPr>
          <a:xfrm>
            <a:off x="4932000" y="4509000"/>
            <a:ext cx="4210200" cy="22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LHC Large Hadron Colider has 27 km and including from  1746  special magnets, every has 15 m and weight 35 t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5" name="Zástupný symbol obsahu 3" descr=""/>
          <p:cNvPicPr/>
          <p:nvPr/>
        </p:nvPicPr>
        <p:blipFill>
          <a:blip r:embed="rId1"/>
          <a:stretch/>
        </p:blipFill>
        <p:spPr>
          <a:xfrm>
            <a:off x="3152520" y="-1440"/>
            <a:ext cx="5994720" cy="4495680"/>
          </a:xfrm>
          <a:prstGeom prst="rect">
            <a:avLst/>
          </a:prstGeom>
          <a:ln>
            <a:noFill/>
          </a:ln>
        </p:spPr>
      </p:pic>
      <p:pic>
        <p:nvPicPr>
          <p:cNvPr id="156" name="Obrázok 4" descr=""/>
          <p:cNvPicPr/>
          <p:nvPr/>
        </p:nvPicPr>
        <p:blipFill>
          <a:blip r:embed="rId2"/>
          <a:stretch/>
        </p:blipFill>
        <p:spPr>
          <a:xfrm>
            <a:off x="5040" y="0"/>
            <a:ext cx="9142200" cy="6856200"/>
          </a:xfrm>
          <a:prstGeom prst="rect">
            <a:avLst/>
          </a:prstGeom>
          <a:ln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539640" y="5733360"/>
            <a:ext cx="4534560" cy="94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Currents  13 kA  goes by conductors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Zástupný symbol obsahu 3" descr=""/>
          <p:cNvPicPr/>
          <p:nvPr/>
        </p:nvPicPr>
        <p:blipFill>
          <a:blip r:embed="rId1"/>
          <a:srcRect l="13147" t="-856" r="-13147" b="856"/>
          <a:stretch/>
        </p:blipFill>
        <p:spPr>
          <a:xfrm>
            <a:off x="0" y="0"/>
            <a:ext cx="10474920" cy="762156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107640" y="980640"/>
            <a:ext cx="36705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 LHC are collides many protons</a:t>
            </a:r>
            <a:endParaRPr/>
          </a:p>
        </p:txBody>
      </p:sp>
      <p:sp>
        <p:nvSpPr>
          <p:cNvPr id="161" name="CustomShape 3"/>
          <p:cNvSpPr/>
          <p:nvPr/>
        </p:nvSpPr>
        <p:spPr>
          <a:xfrm>
            <a:off x="6372360" y="1245600"/>
            <a:ext cx="223056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LHC started on 10. 9. 2008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3" name="Zástupný symbol obsahu 3" descr=""/>
          <p:cNvPicPr/>
          <p:nvPr/>
        </p:nvPicPr>
        <p:blipFill>
          <a:blip r:embed="rId1"/>
          <a:stretch/>
        </p:blipFill>
        <p:spPr>
          <a:xfrm>
            <a:off x="3204000" y="2205000"/>
            <a:ext cx="3125520" cy="3198240"/>
          </a:xfrm>
          <a:prstGeom prst="rect">
            <a:avLst/>
          </a:prstGeom>
          <a:ln>
            <a:noFill/>
          </a:ln>
        </p:spPr>
      </p:pic>
      <p:pic>
        <p:nvPicPr>
          <p:cNvPr id="164" name="Obrázok 4" descr=""/>
          <p:cNvPicPr/>
          <p:nvPr/>
        </p:nvPicPr>
        <p:blipFill>
          <a:blip r:embed="rId2"/>
          <a:stretch/>
        </p:blipFill>
        <p:spPr>
          <a:xfrm>
            <a:off x="2553840" y="35280"/>
            <a:ext cx="3610080" cy="2311920"/>
          </a:xfrm>
          <a:prstGeom prst="rect">
            <a:avLst/>
          </a:prstGeom>
          <a:ln>
            <a:noFill/>
          </a:ln>
        </p:spPr>
      </p:pic>
      <p:pic>
        <p:nvPicPr>
          <p:cNvPr id="165" name="Obrázok 5" descr=""/>
          <p:cNvPicPr/>
          <p:nvPr/>
        </p:nvPicPr>
        <p:blipFill>
          <a:blip r:embed="rId3"/>
          <a:stretch/>
        </p:blipFill>
        <p:spPr>
          <a:xfrm>
            <a:off x="10080" y="260640"/>
            <a:ext cx="2552040" cy="2344320"/>
          </a:xfrm>
          <a:prstGeom prst="rect">
            <a:avLst/>
          </a:prstGeom>
          <a:ln>
            <a:noFill/>
          </a:ln>
        </p:spPr>
      </p:pic>
      <p:pic>
        <p:nvPicPr>
          <p:cNvPr id="166" name="Obrázok 6" descr=""/>
          <p:cNvPicPr/>
          <p:nvPr/>
        </p:nvPicPr>
        <p:blipFill>
          <a:blip r:embed="rId4"/>
          <a:stretch/>
        </p:blipFill>
        <p:spPr>
          <a:xfrm>
            <a:off x="5832720" y="4941000"/>
            <a:ext cx="3364200" cy="1955880"/>
          </a:xfrm>
          <a:prstGeom prst="rect">
            <a:avLst/>
          </a:prstGeom>
          <a:ln>
            <a:noFill/>
          </a:ln>
        </p:spPr>
      </p:pic>
      <p:pic>
        <p:nvPicPr>
          <p:cNvPr id="167" name="Obrázok 7" descr=""/>
          <p:cNvPicPr/>
          <p:nvPr/>
        </p:nvPicPr>
        <p:blipFill>
          <a:blip r:embed="rId5"/>
          <a:stretch/>
        </p:blipFill>
        <p:spPr>
          <a:xfrm>
            <a:off x="6189120" y="260640"/>
            <a:ext cx="2976840" cy="2547720"/>
          </a:xfrm>
          <a:prstGeom prst="rect">
            <a:avLst/>
          </a:prstGeom>
          <a:ln>
            <a:noFill/>
          </a:ln>
        </p:spPr>
      </p:pic>
      <p:pic>
        <p:nvPicPr>
          <p:cNvPr id="168" name="Obrázok 8" descr=""/>
          <p:cNvPicPr/>
          <p:nvPr/>
        </p:nvPicPr>
        <p:blipFill>
          <a:blip r:embed="rId6"/>
          <a:stretch/>
        </p:blipFill>
        <p:spPr>
          <a:xfrm>
            <a:off x="-15480" y="4588560"/>
            <a:ext cx="3361680" cy="2327760"/>
          </a:xfrm>
          <a:prstGeom prst="rect">
            <a:avLst/>
          </a:prstGeom>
          <a:ln>
            <a:noFill/>
          </a:ln>
        </p:spPr>
      </p:pic>
      <p:sp>
        <p:nvSpPr>
          <p:cNvPr id="169" name="CustomShape 2"/>
          <p:cNvSpPr/>
          <p:nvPr/>
        </p:nvSpPr>
        <p:spPr>
          <a:xfrm>
            <a:off x="107640" y="2997000"/>
            <a:ext cx="32385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Particles are collides on speed  0,99999998 c</a:t>
            </a:r>
            <a:endParaRPr/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Zástupný symbol obsahu 3" descr=""/>
          <p:cNvPicPr/>
          <p:nvPr/>
        </p:nvPicPr>
        <p:blipFill>
          <a:blip r:embed="rId1"/>
          <a:stretch/>
        </p:blipFill>
        <p:spPr>
          <a:xfrm>
            <a:off x="2193480" y="23040"/>
            <a:ext cx="6948720" cy="5326920"/>
          </a:xfrm>
          <a:prstGeom prst="rect">
            <a:avLst/>
          </a:prstGeom>
          <a:ln>
            <a:noFill/>
          </a:ln>
        </p:spPr>
      </p:pic>
      <p:pic>
        <p:nvPicPr>
          <p:cNvPr id="172" name="Obrázok 4" descr=""/>
          <p:cNvPicPr/>
          <p:nvPr/>
        </p:nvPicPr>
        <p:blipFill>
          <a:blip r:embed="rId2"/>
          <a:stretch/>
        </p:blipFill>
        <p:spPr>
          <a:xfrm>
            <a:off x="0" y="6120"/>
            <a:ext cx="2404440" cy="1716840"/>
          </a:xfrm>
          <a:prstGeom prst="rect">
            <a:avLst/>
          </a:prstGeom>
          <a:ln>
            <a:noFill/>
          </a:ln>
        </p:spPr>
      </p:pic>
      <p:pic>
        <p:nvPicPr>
          <p:cNvPr id="173" name="Obrázok 5" descr=""/>
          <p:cNvPicPr/>
          <p:nvPr/>
        </p:nvPicPr>
        <p:blipFill>
          <a:blip r:embed="rId3"/>
          <a:stretch/>
        </p:blipFill>
        <p:spPr>
          <a:xfrm>
            <a:off x="5400" y="1725120"/>
            <a:ext cx="2399040" cy="2098800"/>
          </a:xfrm>
          <a:prstGeom prst="rect">
            <a:avLst/>
          </a:prstGeom>
          <a:ln>
            <a:noFill/>
          </a:ln>
        </p:spPr>
      </p:pic>
      <p:pic>
        <p:nvPicPr>
          <p:cNvPr id="174" name="Obrázok 6" descr=""/>
          <p:cNvPicPr/>
          <p:nvPr/>
        </p:nvPicPr>
        <p:blipFill>
          <a:blip r:embed="rId4"/>
          <a:stretch/>
        </p:blipFill>
        <p:spPr>
          <a:xfrm>
            <a:off x="5400" y="3825720"/>
            <a:ext cx="2228760" cy="304164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2771640" y="5517360"/>
            <a:ext cx="6118920" cy="94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Every elementary particle has charakteristic  trajektory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5eccf3">
            <a:alpha val="3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Obrázok 1" descr=""/>
          <p:cNvPicPr/>
          <p:nvPr/>
        </p:nvPicPr>
        <p:blipFill>
          <a:blip r:embed="rId1"/>
          <a:stretch/>
        </p:blipFill>
        <p:spPr>
          <a:xfrm>
            <a:off x="1624680" y="548640"/>
            <a:ext cx="5776560" cy="382968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3060000" y="5301360"/>
            <a:ext cx="336420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first photo of collide particles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ccff33">
            <a:alpha val="3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Obrázok 5" descr=""/>
          <p:cNvPicPr/>
          <p:nvPr/>
        </p:nvPicPr>
        <p:blipFill>
          <a:blip r:embed="rId1"/>
          <a:stretch/>
        </p:blipFill>
        <p:spPr>
          <a:xfrm>
            <a:off x="0" y="-30240"/>
            <a:ext cx="6100920" cy="3427200"/>
          </a:xfrm>
          <a:prstGeom prst="rect">
            <a:avLst/>
          </a:prstGeom>
          <a:ln>
            <a:noFill/>
          </a:ln>
        </p:spPr>
      </p:pic>
      <p:pic>
        <p:nvPicPr>
          <p:cNvPr id="179" name="Obrázok 8" descr=""/>
          <p:cNvPicPr/>
          <p:nvPr/>
        </p:nvPicPr>
        <p:blipFill>
          <a:blip r:embed="rId2"/>
          <a:stretch/>
        </p:blipFill>
        <p:spPr>
          <a:xfrm>
            <a:off x="575280" y="3069000"/>
            <a:ext cx="8207280" cy="3626280"/>
          </a:xfrm>
          <a:prstGeom prst="rect">
            <a:avLst/>
          </a:prstGeom>
          <a:ln>
            <a:noFill/>
          </a:ln>
        </p:spPr>
      </p:pic>
      <p:pic>
        <p:nvPicPr>
          <p:cNvPr id="180" name="Obrázok 10" descr=""/>
          <p:cNvPicPr/>
          <p:nvPr/>
        </p:nvPicPr>
        <p:blipFill>
          <a:blip r:embed="rId3"/>
          <a:stretch/>
        </p:blipFill>
        <p:spPr>
          <a:xfrm>
            <a:off x="5940000" y="-65880"/>
            <a:ext cx="3232440" cy="313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brázok 1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  <p:pic>
        <p:nvPicPr>
          <p:cNvPr id="182" name="Obrázok 2" descr=""/>
          <p:cNvPicPr/>
          <p:nvPr/>
        </p:nvPicPr>
        <p:blipFill>
          <a:blip r:embed="rId2"/>
          <a:stretch/>
        </p:blipFill>
        <p:spPr>
          <a:xfrm>
            <a:off x="0" y="3706560"/>
            <a:ext cx="2161440" cy="314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Zástupný symbol obsahu 5" descr=""/>
          <p:cNvPicPr/>
          <p:nvPr/>
        </p:nvPicPr>
        <p:blipFill>
          <a:blip r:embed="rId1"/>
          <a:stretch/>
        </p:blipFill>
        <p:spPr>
          <a:xfrm>
            <a:off x="0" y="0"/>
            <a:ext cx="9256320" cy="6941880"/>
          </a:xfrm>
          <a:prstGeom prst="rect">
            <a:avLst/>
          </a:prstGeom>
          <a:ln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3405240" y="5805360"/>
            <a:ext cx="5629320" cy="94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Detektor ATLAS    weight 7000 t, </a:t>
            </a:r>
            <a:endParaRPr/>
          </a:p>
          <a:p>
            <a:pPr>
              <a:lnSpc>
                <a:spcPct val="100000"/>
              </a:lnSpc>
            </a:pPr>
            <a:r>
              <a:rPr b="1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line  42 m,   high  22 m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7" name="Zástupný symbol obsahu 6" descr=""/>
          <p:cNvPicPr/>
          <p:nvPr/>
        </p:nvPicPr>
        <p:blipFill>
          <a:blip r:embed="rId1"/>
          <a:stretch/>
        </p:blipFill>
        <p:spPr>
          <a:xfrm>
            <a:off x="0" y="116640"/>
            <a:ext cx="9565560" cy="717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CERN- </a:t>
            </a:r>
            <a:r>
              <a:rPr b="1" lang="sk-S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European Centre of Nuclear Research</a:t>
            </a:r>
            <a:endParaRPr/>
          </a:p>
        </p:txBody>
      </p:sp>
      <p:pic>
        <p:nvPicPr>
          <p:cNvPr id="120" name="Zástupný symbol obsahu 3" descr=""/>
          <p:cNvPicPr/>
          <p:nvPr/>
        </p:nvPicPr>
        <p:blipFill>
          <a:blip r:embed="rId1"/>
          <a:stretch/>
        </p:blipFill>
        <p:spPr>
          <a:xfrm>
            <a:off x="796320" y="1600200"/>
            <a:ext cx="7549920" cy="4524120"/>
          </a:xfrm>
          <a:prstGeom prst="rect">
            <a:avLst/>
          </a:prstGeom>
          <a:ln>
            <a:noFill/>
          </a:ln>
        </p:spPr>
      </p:pic>
      <p:sp>
        <p:nvSpPr>
          <p:cNvPr id="121" name="CustomShape 2"/>
          <p:cNvSpPr/>
          <p:nvPr/>
        </p:nvSpPr>
        <p:spPr>
          <a:xfrm>
            <a:off x="3636000" y="6184080"/>
            <a:ext cx="239400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1954   12 states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Obrázok 1" descr=""/>
          <p:cNvPicPr/>
          <p:nvPr/>
        </p:nvPicPr>
        <p:blipFill>
          <a:blip r:embed="rId1"/>
          <a:stretch/>
        </p:blipFill>
        <p:spPr>
          <a:xfrm>
            <a:off x="6426720" y="2781000"/>
            <a:ext cx="2715480" cy="4081680"/>
          </a:xfrm>
          <a:prstGeom prst="rect">
            <a:avLst/>
          </a:prstGeom>
          <a:ln>
            <a:noFill/>
          </a:ln>
        </p:spPr>
      </p:pic>
      <p:pic>
        <p:nvPicPr>
          <p:cNvPr id="189" name="Obrázok 3" descr=""/>
          <p:cNvPicPr/>
          <p:nvPr/>
        </p:nvPicPr>
        <p:blipFill>
          <a:blip r:embed="rId2"/>
          <a:stretch/>
        </p:blipFill>
        <p:spPr>
          <a:xfrm>
            <a:off x="16200" y="0"/>
            <a:ext cx="9126000" cy="2779200"/>
          </a:xfrm>
          <a:prstGeom prst="rect">
            <a:avLst/>
          </a:prstGeom>
          <a:ln>
            <a:noFill/>
          </a:ln>
        </p:spPr>
      </p:pic>
      <p:pic>
        <p:nvPicPr>
          <p:cNvPr id="190" name="Obrázok 4" descr=""/>
          <p:cNvPicPr/>
          <p:nvPr/>
        </p:nvPicPr>
        <p:blipFill>
          <a:blip r:embed="rId3"/>
          <a:stretch/>
        </p:blipFill>
        <p:spPr>
          <a:xfrm>
            <a:off x="20880" y="2781000"/>
            <a:ext cx="4079880" cy="2447280"/>
          </a:xfrm>
          <a:prstGeom prst="rect">
            <a:avLst/>
          </a:prstGeom>
          <a:ln>
            <a:noFill/>
          </a:ln>
        </p:spPr>
      </p:pic>
      <p:pic>
        <p:nvPicPr>
          <p:cNvPr id="191" name="Obrázok 5" descr=""/>
          <p:cNvPicPr/>
          <p:nvPr/>
        </p:nvPicPr>
        <p:blipFill>
          <a:blip r:embed="rId4"/>
          <a:stretch/>
        </p:blipFill>
        <p:spPr>
          <a:xfrm>
            <a:off x="2311200" y="4086720"/>
            <a:ext cx="4318560" cy="2775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Obrázok 2" descr=""/>
          <p:cNvPicPr/>
          <p:nvPr/>
        </p:nvPicPr>
        <p:blipFill>
          <a:blip r:embed="rId1"/>
          <a:stretch/>
        </p:blipFill>
        <p:spPr>
          <a:xfrm>
            <a:off x="4209120" y="3645000"/>
            <a:ext cx="4933080" cy="3211200"/>
          </a:xfrm>
          <a:prstGeom prst="rect">
            <a:avLst/>
          </a:prstGeom>
          <a:ln>
            <a:noFill/>
          </a:ln>
        </p:spPr>
      </p:pic>
      <p:pic>
        <p:nvPicPr>
          <p:cNvPr id="193" name="Obrázok 3" descr=""/>
          <p:cNvPicPr/>
          <p:nvPr/>
        </p:nvPicPr>
        <p:blipFill>
          <a:blip r:embed="rId2"/>
          <a:stretch/>
        </p:blipFill>
        <p:spPr>
          <a:xfrm>
            <a:off x="-41400" y="1800"/>
            <a:ext cx="6283440" cy="3641400"/>
          </a:xfrm>
          <a:prstGeom prst="rect">
            <a:avLst/>
          </a:prstGeom>
          <a:ln>
            <a:noFill/>
          </a:ln>
        </p:spPr>
      </p:pic>
      <p:pic>
        <p:nvPicPr>
          <p:cNvPr id="194" name="Obrázok 4" descr=""/>
          <p:cNvPicPr/>
          <p:nvPr/>
        </p:nvPicPr>
        <p:blipFill>
          <a:blip r:embed="rId3"/>
          <a:stretch/>
        </p:blipFill>
        <p:spPr>
          <a:xfrm>
            <a:off x="0" y="3645000"/>
            <a:ext cx="4996080" cy="3211200"/>
          </a:xfrm>
          <a:prstGeom prst="rect">
            <a:avLst/>
          </a:prstGeom>
          <a:ln>
            <a:noFill/>
          </a:ln>
        </p:spPr>
      </p:pic>
      <p:pic>
        <p:nvPicPr>
          <p:cNvPr id="195" name="Obrázok 5" descr=""/>
          <p:cNvPicPr/>
          <p:nvPr/>
        </p:nvPicPr>
        <p:blipFill>
          <a:blip r:embed="rId4"/>
          <a:stretch/>
        </p:blipFill>
        <p:spPr>
          <a:xfrm>
            <a:off x="6243480" y="1800"/>
            <a:ext cx="2898720" cy="194580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6065640" y="2754720"/>
            <a:ext cx="3031200" cy="39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sk-S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Repaire breakdown on LHC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Obrázok 1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Obrázok 1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0" name="Zástupný symbol obsahu 3" descr=""/>
          <p:cNvPicPr/>
          <p:nvPr/>
        </p:nvPicPr>
        <p:blipFill>
          <a:blip r:embed="rId1"/>
          <a:stretch/>
        </p:blipFill>
        <p:spPr>
          <a:xfrm>
            <a:off x="0" y="-15480"/>
            <a:ext cx="9162720" cy="68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brázok 2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  <p:pic>
        <p:nvPicPr>
          <p:cNvPr id="202" name="Obrázok 3" descr=""/>
          <p:cNvPicPr/>
          <p:nvPr/>
        </p:nvPicPr>
        <p:blipFill>
          <a:blip r:embed="rId2"/>
          <a:stretch/>
        </p:blipFill>
        <p:spPr>
          <a:xfrm>
            <a:off x="4284000" y="0"/>
            <a:ext cx="4858200" cy="364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Obrázok 1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5eccf3">
            <a:alpha val="3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Obrázok 1" descr=""/>
          <p:cNvPicPr/>
          <p:nvPr/>
        </p:nvPicPr>
        <p:blipFill>
          <a:blip r:embed="rId1"/>
          <a:stretch/>
        </p:blipFill>
        <p:spPr>
          <a:xfrm>
            <a:off x="0" y="2277000"/>
            <a:ext cx="6106320" cy="4579200"/>
          </a:xfrm>
          <a:prstGeom prst="rect">
            <a:avLst/>
          </a:prstGeom>
          <a:ln>
            <a:noFill/>
          </a:ln>
        </p:spPr>
      </p:pic>
      <p:pic>
        <p:nvPicPr>
          <p:cNvPr id="205" name="Obrázok 2" descr=""/>
          <p:cNvPicPr/>
          <p:nvPr/>
        </p:nvPicPr>
        <p:blipFill>
          <a:blip r:embed="rId2"/>
          <a:stretch/>
        </p:blipFill>
        <p:spPr>
          <a:xfrm>
            <a:off x="4956120" y="0"/>
            <a:ext cx="4186080" cy="313920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395640" y="404640"/>
            <a:ext cx="455868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There are 2300  a 2500 computers on two floors</a:t>
            </a:r>
            <a:endParaRPr/>
          </a:p>
        </p:txBody>
      </p:sp>
      <p:sp>
        <p:nvSpPr>
          <p:cNvPr id="207" name="CustomShape 2"/>
          <p:cNvSpPr/>
          <p:nvPr/>
        </p:nvSpPr>
        <p:spPr>
          <a:xfrm>
            <a:off x="6372360" y="3789000"/>
            <a:ext cx="2769840" cy="118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CERN produce  1% all dates of the word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Obrázok 1" descr=""/>
          <p:cNvPicPr/>
          <p:nvPr/>
        </p:nvPicPr>
        <p:blipFill>
          <a:blip r:embed="rId1"/>
          <a:stretch/>
        </p:blipFill>
        <p:spPr>
          <a:xfrm>
            <a:off x="-13320" y="2031120"/>
            <a:ext cx="6433920" cy="4825080"/>
          </a:xfrm>
          <a:prstGeom prst="rect">
            <a:avLst/>
          </a:prstGeom>
          <a:ln>
            <a:noFill/>
          </a:ln>
        </p:spPr>
      </p:pic>
      <p:pic>
        <p:nvPicPr>
          <p:cNvPr id="209" name="Obrázok 2" descr=""/>
          <p:cNvPicPr/>
          <p:nvPr/>
        </p:nvPicPr>
        <p:blipFill>
          <a:blip r:embed="rId2"/>
          <a:srcRect l="4667" t="0" r="0" b="0"/>
          <a:stretch/>
        </p:blipFill>
        <p:spPr>
          <a:xfrm>
            <a:off x="-13320" y="-20880"/>
            <a:ext cx="3052440" cy="2050560"/>
          </a:xfrm>
          <a:prstGeom prst="rect">
            <a:avLst/>
          </a:prstGeom>
          <a:ln>
            <a:noFill/>
          </a:ln>
        </p:spPr>
      </p:pic>
      <p:pic>
        <p:nvPicPr>
          <p:cNvPr id="210" name="Obrázok 3" descr=""/>
          <p:cNvPicPr/>
          <p:nvPr/>
        </p:nvPicPr>
        <p:blipFill>
          <a:blip r:embed="rId3"/>
          <a:srcRect l="45704" t="0" r="0" b="0"/>
          <a:stretch/>
        </p:blipFill>
        <p:spPr>
          <a:xfrm>
            <a:off x="2917440" y="-14760"/>
            <a:ext cx="1982160" cy="2044440"/>
          </a:xfrm>
          <a:prstGeom prst="rect">
            <a:avLst/>
          </a:prstGeom>
          <a:ln>
            <a:noFill/>
          </a:ln>
        </p:spPr>
      </p:pic>
      <p:pic>
        <p:nvPicPr>
          <p:cNvPr id="211" name="Obrázok 5" descr=""/>
          <p:cNvPicPr/>
          <p:nvPr/>
        </p:nvPicPr>
        <p:blipFill>
          <a:blip r:embed="rId4"/>
          <a:stretch/>
        </p:blipFill>
        <p:spPr>
          <a:xfrm>
            <a:off x="4336920" y="0"/>
            <a:ext cx="4858200" cy="3643200"/>
          </a:xfrm>
          <a:prstGeom prst="rect">
            <a:avLst/>
          </a:prstGeom>
          <a:ln>
            <a:noFill/>
          </a:ln>
        </p:spPr>
      </p:pic>
      <p:pic>
        <p:nvPicPr>
          <p:cNvPr id="212" name="Obrázok 6" descr=""/>
          <p:cNvPicPr/>
          <p:nvPr/>
        </p:nvPicPr>
        <p:blipFill>
          <a:blip r:embed="rId5"/>
          <a:stretch/>
        </p:blipFill>
        <p:spPr>
          <a:xfrm>
            <a:off x="4336920" y="3204000"/>
            <a:ext cx="4897800" cy="367272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777600" y="5589360"/>
            <a:ext cx="374724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Factory of antimatter</a:t>
            </a:r>
            <a:endParaRPr/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Obrázok 1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sk-SK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NN              N</a:t>
            </a:r>
            <a:endParaRPr/>
          </a:p>
        </p:txBody>
      </p:sp>
      <p:pic>
        <p:nvPicPr>
          <p:cNvPr id="123" name="Zástupný symbol obsahu 3" descr=""/>
          <p:cNvPicPr/>
          <p:nvPr/>
        </p:nvPicPr>
        <p:blipFill>
          <a:blip r:embed="rId1"/>
          <a:stretch/>
        </p:blipFill>
        <p:spPr>
          <a:xfrm>
            <a:off x="47520" y="7560"/>
            <a:ext cx="2228040" cy="3276360"/>
          </a:xfrm>
          <a:prstGeom prst="rect">
            <a:avLst/>
          </a:prstGeom>
          <a:ln>
            <a:noFill/>
          </a:ln>
        </p:spPr>
      </p:pic>
      <p:pic>
        <p:nvPicPr>
          <p:cNvPr id="124" name="Obrázok 4" descr=""/>
          <p:cNvPicPr/>
          <p:nvPr/>
        </p:nvPicPr>
        <p:blipFill>
          <a:blip r:embed="rId2"/>
          <a:stretch/>
        </p:blipFill>
        <p:spPr>
          <a:xfrm>
            <a:off x="2123640" y="0"/>
            <a:ext cx="4079880" cy="3237480"/>
          </a:xfrm>
          <a:prstGeom prst="rect">
            <a:avLst/>
          </a:prstGeom>
          <a:ln>
            <a:noFill/>
          </a:ln>
        </p:spPr>
      </p:pic>
      <p:pic>
        <p:nvPicPr>
          <p:cNvPr id="125" name="Obrázok 5" descr=""/>
          <p:cNvPicPr/>
          <p:nvPr/>
        </p:nvPicPr>
        <p:blipFill>
          <a:blip r:embed="rId3"/>
          <a:stretch/>
        </p:blipFill>
        <p:spPr>
          <a:xfrm>
            <a:off x="1706400" y="3266640"/>
            <a:ext cx="3778200" cy="2829600"/>
          </a:xfrm>
          <a:prstGeom prst="rect">
            <a:avLst/>
          </a:prstGeom>
          <a:ln>
            <a:noFill/>
          </a:ln>
        </p:spPr>
      </p:pic>
      <p:pic>
        <p:nvPicPr>
          <p:cNvPr id="126" name="Obrázok 6" descr=""/>
          <p:cNvPicPr/>
          <p:nvPr/>
        </p:nvPicPr>
        <p:blipFill>
          <a:blip r:embed="rId4"/>
          <a:stretch/>
        </p:blipFill>
        <p:spPr>
          <a:xfrm>
            <a:off x="5508000" y="3590280"/>
            <a:ext cx="3634200" cy="3265920"/>
          </a:xfrm>
          <a:prstGeom prst="rect">
            <a:avLst/>
          </a:prstGeom>
          <a:ln>
            <a:noFill/>
          </a:ln>
        </p:spPr>
      </p:pic>
      <p:sp>
        <p:nvSpPr>
          <p:cNvPr id="127" name="CustomShape 2"/>
          <p:cNvSpPr/>
          <p:nvPr/>
        </p:nvSpPr>
        <p:spPr>
          <a:xfrm>
            <a:off x="6372360" y="1619640"/>
            <a:ext cx="24465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Niels  Bohr</a:t>
            </a:r>
            <a:endParaRPr/>
          </a:p>
        </p:txBody>
      </p:sp>
      <p:sp>
        <p:nvSpPr>
          <p:cNvPr id="128" name="CustomShape 3"/>
          <p:cNvSpPr/>
          <p:nvPr/>
        </p:nvSpPr>
        <p:spPr>
          <a:xfrm>
            <a:off x="971640" y="6098040"/>
            <a:ext cx="354888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Werner Heisenberg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Obrázok 1" descr=""/>
          <p:cNvPicPr/>
          <p:nvPr/>
        </p:nvPicPr>
        <p:blipFill>
          <a:blip r:embed="rId1"/>
          <a:stretch/>
        </p:blipFill>
        <p:spPr>
          <a:xfrm>
            <a:off x="4644000" y="13680"/>
            <a:ext cx="4666320" cy="3499200"/>
          </a:xfrm>
          <a:prstGeom prst="rect">
            <a:avLst/>
          </a:prstGeom>
          <a:ln>
            <a:noFill/>
          </a:ln>
        </p:spPr>
      </p:pic>
      <p:pic>
        <p:nvPicPr>
          <p:cNvPr id="216" name="Obrázok 2" descr=""/>
          <p:cNvPicPr/>
          <p:nvPr/>
        </p:nvPicPr>
        <p:blipFill>
          <a:blip r:embed="rId2"/>
          <a:stretch/>
        </p:blipFill>
        <p:spPr>
          <a:xfrm>
            <a:off x="0" y="-14040"/>
            <a:ext cx="4642200" cy="3481200"/>
          </a:xfrm>
          <a:prstGeom prst="rect">
            <a:avLst/>
          </a:prstGeom>
          <a:ln>
            <a:noFill/>
          </a:ln>
        </p:spPr>
      </p:pic>
      <p:pic>
        <p:nvPicPr>
          <p:cNvPr id="217" name="Obrázok 3" descr=""/>
          <p:cNvPicPr/>
          <p:nvPr/>
        </p:nvPicPr>
        <p:blipFill>
          <a:blip r:embed="rId3"/>
          <a:stretch/>
        </p:blipFill>
        <p:spPr>
          <a:xfrm>
            <a:off x="0" y="2759400"/>
            <a:ext cx="5445360" cy="4083840"/>
          </a:xfrm>
          <a:prstGeom prst="rect">
            <a:avLst/>
          </a:prstGeom>
          <a:ln>
            <a:noFill/>
          </a:ln>
        </p:spPr>
      </p:pic>
      <p:pic>
        <p:nvPicPr>
          <p:cNvPr id="218" name="Obrázok 4" descr=""/>
          <p:cNvPicPr/>
          <p:nvPr/>
        </p:nvPicPr>
        <p:blipFill>
          <a:blip r:embed="rId4"/>
          <a:stretch/>
        </p:blipFill>
        <p:spPr>
          <a:xfrm>
            <a:off x="5447160" y="1920600"/>
            <a:ext cx="3704040" cy="4939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brázok 1" descr=""/>
          <p:cNvPicPr/>
          <p:nvPr/>
        </p:nvPicPr>
        <p:blipFill>
          <a:blip r:embed="rId1"/>
          <a:stretch/>
        </p:blipFill>
        <p:spPr>
          <a:xfrm>
            <a:off x="-31320" y="0"/>
            <a:ext cx="5216400" cy="6955560"/>
          </a:xfrm>
          <a:prstGeom prst="rect">
            <a:avLst/>
          </a:prstGeom>
          <a:ln>
            <a:noFill/>
          </a:ln>
        </p:spPr>
      </p:pic>
      <p:pic>
        <p:nvPicPr>
          <p:cNvPr id="220" name="Obrázok 2" descr=""/>
          <p:cNvPicPr/>
          <p:nvPr/>
        </p:nvPicPr>
        <p:blipFill>
          <a:blip r:embed="rId2"/>
          <a:stretch/>
        </p:blipFill>
        <p:spPr>
          <a:xfrm>
            <a:off x="4932000" y="0"/>
            <a:ext cx="4553280" cy="696744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5285880" y="548640"/>
            <a:ext cx="375660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Detector of cosmic radiation</a:t>
            </a:r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b37a">
            <a:alpha val="3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Obrázok 1" descr=""/>
          <p:cNvPicPr/>
          <p:nvPr/>
        </p:nvPicPr>
        <p:blipFill>
          <a:blip r:embed="rId1"/>
          <a:srcRect l="0" t="0" r="19049" b="0"/>
          <a:stretch/>
        </p:blipFill>
        <p:spPr>
          <a:xfrm>
            <a:off x="4317480" y="0"/>
            <a:ext cx="4824720" cy="3966120"/>
          </a:xfrm>
          <a:prstGeom prst="rect">
            <a:avLst/>
          </a:prstGeom>
          <a:ln>
            <a:noFill/>
          </a:ln>
        </p:spPr>
      </p:pic>
      <p:pic>
        <p:nvPicPr>
          <p:cNvPr id="223" name="Obrázok 2" descr=""/>
          <p:cNvPicPr/>
          <p:nvPr/>
        </p:nvPicPr>
        <p:blipFill>
          <a:blip r:embed="rId2"/>
          <a:srcRect l="13252" t="7475" r="18419" b="10014"/>
          <a:stretch/>
        </p:blipFill>
        <p:spPr>
          <a:xfrm>
            <a:off x="0" y="2930400"/>
            <a:ext cx="6226560" cy="3925800"/>
          </a:xfrm>
          <a:prstGeom prst="rect">
            <a:avLst/>
          </a:prstGeom>
          <a:ln>
            <a:noFill/>
          </a:ln>
        </p:spPr>
      </p:pic>
      <p:pic>
        <p:nvPicPr>
          <p:cNvPr id="224" name="Obrázok 4" descr=""/>
          <p:cNvPicPr/>
          <p:nvPr/>
        </p:nvPicPr>
        <p:blipFill>
          <a:blip r:embed="rId3"/>
          <a:stretch/>
        </p:blipFill>
        <p:spPr>
          <a:xfrm>
            <a:off x="6588360" y="4581000"/>
            <a:ext cx="2275560" cy="1130400"/>
          </a:xfrm>
          <a:prstGeom prst="rect">
            <a:avLst/>
          </a:prstGeom>
          <a:ln>
            <a:noFill/>
          </a:ln>
        </p:spPr>
      </p:pic>
      <p:pic>
        <p:nvPicPr>
          <p:cNvPr id="225" name="Obrázok 5" descr=""/>
          <p:cNvPicPr/>
          <p:nvPr/>
        </p:nvPicPr>
        <p:blipFill>
          <a:blip r:embed="rId4"/>
          <a:srcRect l="5425" t="0" r="8567" b="26906"/>
          <a:stretch/>
        </p:blipFill>
        <p:spPr>
          <a:xfrm>
            <a:off x="0" y="-10440"/>
            <a:ext cx="4611600" cy="2938680"/>
          </a:xfrm>
          <a:prstGeom prst="rect">
            <a:avLst/>
          </a:prstGeom>
          <a:ln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6600240" y="6165360"/>
            <a:ext cx="24627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Microcosmos</a:t>
            </a:r>
            <a:endParaRPr/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Obrázok 1" descr=""/>
          <p:cNvPicPr/>
          <p:nvPr/>
        </p:nvPicPr>
        <p:blipFill>
          <a:blip r:embed="rId1"/>
          <a:srcRect l="0" t="17131" r="39701" b="17836"/>
          <a:stretch/>
        </p:blipFill>
        <p:spPr>
          <a:xfrm>
            <a:off x="0" y="0"/>
            <a:ext cx="4057560" cy="3281760"/>
          </a:xfrm>
          <a:prstGeom prst="rect">
            <a:avLst/>
          </a:prstGeom>
          <a:ln>
            <a:noFill/>
          </a:ln>
        </p:spPr>
      </p:pic>
      <p:pic>
        <p:nvPicPr>
          <p:cNvPr id="228" name="Obrázok 2" descr=""/>
          <p:cNvPicPr/>
          <p:nvPr/>
        </p:nvPicPr>
        <p:blipFill>
          <a:blip r:embed="rId2"/>
          <a:srcRect l="28636" t="0" r="0" b="27676"/>
          <a:stretch/>
        </p:blipFill>
        <p:spPr>
          <a:xfrm>
            <a:off x="3969360" y="0"/>
            <a:ext cx="5172840" cy="3931200"/>
          </a:xfrm>
          <a:prstGeom prst="rect">
            <a:avLst/>
          </a:prstGeom>
          <a:ln>
            <a:noFill/>
          </a:ln>
        </p:spPr>
      </p:pic>
      <p:pic>
        <p:nvPicPr>
          <p:cNvPr id="229" name="Obrázok 3" descr=""/>
          <p:cNvPicPr/>
          <p:nvPr/>
        </p:nvPicPr>
        <p:blipFill>
          <a:blip r:embed="rId3"/>
          <a:srcRect l="12579" t="23936" r="0" b="0"/>
          <a:stretch/>
        </p:blipFill>
        <p:spPr>
          <a:xfrm>
            <a:off x="3628440" y="3259080"/>
            <a:ext cx="5513760" cy="3597120"/>
          </a:xfrm>
          <a:prstGeom prst="rect">
            <a:avLst/>
          </a:prstGeom>
          <a:ln>
            <a:noFill/>
          </a:ln>
        </p:spPr>
      </p:pic>
      <p:pic>
        <p:nvPicPr>
          <p:cNvPr id="230" name="Obrázok 4" descr=""/>
          <p:cNvPicPr/>
          <p:nvPr/>
        </p:nvPicPr>
        <p:blipFill>
          <a:blip r:embed="rId4"/>
          <a:srcRect l="19918" t="11658" r="0" b="16278"/>
          <a:stretch/>
        </p:blipFill>
        <p:spPr>
          <a:xfrm>
            <a:off x="0" y="3223440"/>
            <a:ext cx="5368320" cy="3622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Obrázok 1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9ee2cf">
            <a:alpha val="3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sk-S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Praktical aplication</a:t>
            </a:r>
            <a:endParaRPr/>
          </a:p>
        </p:txBody>
      </p:sp>
      <p:sp>
        <p:nvSpPr>
          <p:cNvPr id="233" name="CustomShape 2"/>
          <p:cNvSpPr/>
          <p:nvPr/>
        </p:nvSpPr>
        <p:spPr>
          <a:xfrm>
            <a:off x="467640" y="1340640"/>
            <a:ext cx="8227800" cy="539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280">
              <a:lnSpc>
                <a:spcPct val="100000"/>
              </a:lnSpc>
              <a:buFont typeface="Arial"/>
              <a:buChar char="•"/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the high  technology and computers</a:t>
            </a:r>
            <a:endParaRPr/>
          </a:p>
          <a:p>
            <a:pPr marL="343080" indent="-341280">
              <a:lnSpc>
                <a:spcPct val="100000"/>
              </a:lnSpc>
              <a:buFont typeface="Arial"/>
              <a:buChar char="•"/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the most modern medical apparates - CT, magnetic resonans</a:t>
            </a:r>
            <a:endParaRPr/>
          </a:p>
          <a:p>
            <a:pPr marL="343080" indent="-341280">
              <a:lnSpc>
                <a:spcPct val="100000"/>
              </a:lnSpc>
              <a:buFont typeface="Arial"/>
              <a:buChar char="•"/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Therapy of oncologic illness</a:t>
            </a:r>
            <a:endParaRPr/>
          </a:p>
          <a:p>
            <a:pPr marL="343080" indent="-341280">
              <a:lnSpc>
                <a:spcPct val="100000"/>
              </a:lnSpc>
              <a:buFont typeface="Arial"/>
              <a:buChar char="•"/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supracondacting materials – speedtrains – Maglev</a:t>
            </a:r>
            <a:endParaRPr/>
          </a:p>
          <a:p>
            <a:pPr marL="343080" indent="-341280">
              <a:lnSpc>
                <a:spcPct val="100000"/>
              </a:lnSpc>
              <a:buFont typeface="Arial"/>
              <a:buChar char="•"/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new nanomaterials </a:t>
            </a:r>
            <a:endParaRPr/>
          </a:p>
          <a:p>
            <a:pPr marL="343080" indent="-341280">
              <a:lnSpc>
                <a:spcPct val="100000"/>
              </a:lnSpc>
              <a:buFont typeface="Arial"/>
              <a:buChar char="•"/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optoelektronic filaments</a:t>
            </a:r>
            <a:endParaRPr/>
          </a:p>
          <a:p>
            <a:pPr marL="343080" indent="-341280">
              <a:lnSpc>
                <a:spcPct val="100000"/>
              </a:lnSpc>
              <a:buFont typeface="Arial"/>
              <a:buChar char="•"/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new kinds of krystals</a:t>
            </a:r>
            <a:endParaRPr/>
          </a:p>
          <a:p>
            <a:pPr marL="343080" indent="-341280">
              <a:lnSpc>
                <a:spcPct val="100000"/>
              </a:lnSpc>
              <a:buFont typeface="Arial"/>
              <a:buChar char="•"/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electronic  resistant on radiation and high magnetic fields</a:t>
            </a:r>
            <a:endParaRPr/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Obrázok 2" descr=""/>
          <p:cNvPicPr/>
          <p:nvPr/>
        </p:nvPicPr>
        <p:blipFill>
          <a:blip r:embed="rId1"/>
          <a:srcRect l="10454" t="-508" r="0" b="4263"/>
          <a:stretch/>
        </p:blipFill>
        <p:spPr>
          <a:xfrm>
            <a:off x="0" y="-782640"/>
            <a:ext cx="9682920" cy="7638840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4428000" y="5085360"/>
            <a:ext cx="489492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Thank you for your attention!</a:t>
            </a:r>
            <a:endParaRPr/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5eccf3">
            <a:alpha val="3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rázok 1" descr=""/>
          <p:cNvPicPr/>
          <p:nvPr/>
        </p:nvPicPr>
        <p:blipFill>
          <a:blip r:embed="rId1"/>
          <a:stretch/>
        </p:blipFill>
        <p:spPr>
          <a:xfrm>
            <a:off x="0" y="3284280"/>
            <a:ext cx="4642200" cy="3571920"/>
          </a:xfrm>
          <a:prstGeom prst="rect">
            <a:avLst/>
          </a:prstGeom>
          <a:ln>
            <a:noFill/>
          </a:ln>
        </p:spPr>
      </p:pic>
      <p:pic>
        <p:nvPicPr>
          <p:cNvPr id="130" name="Obrázok 2" descr=""/>
          <p:cNvPicPr/>
          <p:nvPr/>
        </p:nvPicPr>
        <p:blipFill>
          <a:blip r:embed="rId2"/>
          <a:stretch/>
        </p:blipFill>
        <p:spPr>
          <a:xfrm>
            <a:off x="5652000" y="4242600"/>
            <a:ext cx="3490200" cy="2613600"/>
          </a:xfrm>
          <a:prstGeom prst="rect">
            <a:avLst/>
          </a:prstGeom>
          <a:ln>
            <a:noFill/>
          </a:ln>
        </p:spPr>
      </p:pic>
      <p:pic>
        <p:nvPicPr>
          <p:cNvPr id="131" name="Obrázok 3" descr=""/>
          <p:cNvPicPr/>
          <p:nvPr/>
        </p:nvPicPr>
        <p:blipFill>
          <a:blip r:embed="rId3"/>
          <a:stretch/>
        </p:blipFill>
        <p:spPr>
          <a:xfrm>
            <a:off x="6147000" y="0"/>
            <a:ext cx="2995200" cy="2995200"/>
          </a:xfrm>
          <a:prstGeom prst="rect">
            <a:avLst/>
          </a:prstGeom>
          <a:ln>
            <a:noFill/>
          </a:ln>
        </p:spPr>
      </p:pic>
      <p:pic>
        <p:nvPicPr>
          <p:cNvPr id="132" name="Obrázok 5" descr=""/>
          <p:cNvPicPr/>
          <p:nvPr/>
        </p:nvPicPr>
        <p:blipFill>
          <a:blip r:embed="rId4"/>
          <a:stretch/>
        </p:blipFill>
        <p:spPr>
          <a:xfrm>
            <a:off x="0" y="0"/>
            <a:ext cx="4136040" cy="256824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5314680" y="3573000"/>
            <a:ext cx="165024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CERN today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Zástupný symbol obsahu 3" descr=""/>
          <p:cNvPicPr/>
          <p:nvPr/>
        </p:nvPicPr>
        <p:blipFill>
          <a:blip r:embed="rId1"/>
          <a:stretch/>
        </p:blipFill>
        <p:spPr>
          <a:xfrm>
            <a:off x="1222200" y="188640"/>
            <a:ext cx="6379920" cy="2775960"/>
          </a:xfrm>
          <a:prstGeom prst="rect">
            <a:avLst/>
          </a:prstGeom>
          <a:ln>
            <a:noFill/>
          </a:ln>
        </p:spPr>
      </p:pic>
      <p:pic>
        <p:nvPicPr>
          <p:cNvPr id="135" name="Obrázok 4" descr=""/>
          <p:cNvPicPr/>
          <p:nvPr/>
        </p:nvPicPr>
        <p:blipFill>
          <a:blip r:embed="rId2"/>
          <a:stretch/>
        </p:blipFill>
        <p:spPr>
          <a:xfrm>
            <a:off x="1259640" y="3687120"/>
            <a:ext cx="7702920" cy="254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7" name="Zástupný symbol obsahu 3" descr=""/>
          <p:cNvPicPr/>
          <p:nvPr/>
        </p:nvPicPr>
        <p:blipFill>
          <a:blip r:embed="rId1"/>
          <a:stretch/>
        </p:blipFill>
        <p:spPr>
          <a:xfrm>
            <a:off x="4928040" y="158400"/>
            <a:ext cx="4214160" cy="3787200"/>
          </a:xfrm>
          <a:prstGeom prst="rect">
            <a:avLst/>
          </a:prstGeom>
          <a:ln>
            <a:noFill/>
          </a:ln>
        </p:spPr>
      </p:pic>
      <p:pic>
        <p:nvPicPr>
          <p:cNvPr id="138" name="Obrázok 10" descr=""/>
          <p:cNvPicPr/>
          <p:nvPr/>
        </p:nvPicPr>
        <p:blipFill>
          <a:blip r:embed="rId2"/>
          <a:stretch/>
        </p:blipFill>
        <p:spPr>
          <a:xfrm>
            <a:off x="6695640" y="3939480"/>
            <a:ext cx="2446560" cy="2883960"/>
          </a:xfrm>
          <a:prstGeom prst="rect">
            <a:avLst/>
          </a:prstGeom>
          <a:ln>
            <a:noFill/>
          </a:ln>
        </p:spPr>
      </p:pic>
      <p:pic>
        <p:nvPicPr>
          <p:cNvPr id="139" name="Obrázok 12" descr=""/>
          <p:cNvPicPr/>
          <p:nvPr/>
        </p:nvPicPr>
        <p:blipFill>
          <a:blip r:embed="rId3"/>
          <a:stretch/>
        </p:blipFill>
        <p:spPr>
          <a:xfrm>
            <a:off x="389520" y="116640"/>
            <a:ext cx="4540680" cy="2518560"/>
          </a:xfrm>
          <a:prstGeom prst="rect">
            <a:avLst/>
          </a:prstGeom>
          <a:ln>
            <a:noFill/>
          </a:ln>
        </p:spPr>
      </p:pic>
      <p:pic>
        <p:nvPicPr>
          <p:cNvPr id="140" name="Obrázok 17" descr=""/>
          <p:cNvPicPr/>
          <p:nvPr/>
        </p:nvPicPr>
        <p:blipFill>
          <a:blip r:embed="rId4"/>
          <a:stretch/>
        </p:blipFill>
        <p:spPr>
          <a:xfrm>
            <a:off x="0" y="3831480"/>
            <a:ext cx="4426200" cy="3026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2" name="Zástupný symbol obsahu 3" descr=""/>
          <p:cNvPicPr/>
          <p:nvPr/>
        </p:nvPicPr>
        <p:blipFill>
          <a:blip r:embed="rId1"/>
          <a:stretch/>
        </p:blipFill>
        <p:spPr>
          <a:xfrm>
            <a:off x="5145840" y="0"/>
            <a:ext cx="3996360" cy="3047400"/>
          </a:xfrm>
          <a:prstGeom prst="rect">
            <a:avLst/>
          </a:prstGeom>
          <a:ln>
            <a:noFill/>
          </a:ln>
        </p:spPr>
      </p:pic>
      <p:pic>
        <p:nvPicPr>
          <p:cNvPr id="143" name="Obrázok 4" descr=""/>
          <p:cNvPicPr/>
          <p:nvPr/>
        </p:nvPicPr>
        <p:blipFill>
          <a:blip r:embed="rId2"/>
          <a:stretch/>
        </p:blipFill>
        <p:spPr>
          <a:xfrm>
            <a:off x="5815800" y="4365000"/>
            <a:ext cx="3326400" cy="2491200"/>
          </a:xfrm>
          <a:prstGeom prst="rect">
            <a:avLst/>
          </a:prstGeom>
          <a:ln>
            <a:noFill/>
          </a:ln>
        </p:spPr>
      </p:pic>
      <p:pic>
        <p:nvPicPr>
          <p:cNvPr id="144" name="Obrázok 5" descr=""/>
          <p:cNvPicPr/>
          <p:nvPr/>
        </p:nvPicPr>
        <p:blipFill>
          <a:blip r:embed="rId3"/>
          <a:stretch/>
        </p:blipFill>
        <p:spPr>
          <a:xfrm>
            <a:off x="1259640" y="3861000"/>
            <a:ext cx="3678120" cy="2437920"/>
          </a:xfrm>
          <a:prstGeom prst="rect">
            <a:avLst/>
          </a:prstGeom>
          <a:ln>
            <a:noFill/>
          </a:ln>
        </p:spPr>
      </p:pic>
      <p:pic>
        <p:nvPicPr>
          <p:cNvPr id="145" name="Obrázok 7" descr=""/>
          <p:cNvPicPr/>
          <p:nvPr/>
        </p:nvPicPr>
        <p:blipFill>
          <a:blip r:embed="rId4"/>
          <a:stretch/>
        </p:blipFill>
        <p:spPr>
          <a:xfrm>
            <a:off x="0" y="0"/>
            <a:ext cx="5126040" cy="364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Zástupný symbol obsahu 3" descr=""/>
          <p:cNvPicPr/>
          <p:nvPr/>
        </p:nvPicPr>
        <p:blipFill>
          <a:blip r:embed="rId1"/>
          <a:stretch/>
        </p:blipFill>
        <p:spPr>
          <a:xfrm>
            <a:off x="323640" y="260640"/>
            <a:ext cx="8711280" cy="5935680"/>
          </a:xfrm>
          <a:prstGeom prst="rect">
            <a:avLst/>
          </a:prstGeom>
          <a:ln>
            <a:noFill/>
          </a:ln>
        </p:spPr>
      </p:pic>
      <p:sp>
        <p:nvSpPr>
          <p:cNvPr id="148" name="CustomShape 2"/>
          <p:cNvSpPr/>
          <p:nvPr/>
        </p:nvSpPr>
        <p:spPr>
          <a:xfrm>
            <a:off x="1179360" y="6298200"/>
            <a:ext cx="667044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LHC  Large Hadron Colider    </a:t>
            </a: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Swiss - France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Obrázok 4" descr=""/>
          <p:cNvPicPr/>
          <p:nvPr/>
        </p:nvPicPr>
        <p:blipFill>
          <a:blip r:embed="rId1"/>
          <a:stretch/>
        </p:blipFill>
        <p:spPr>
          <a:xfrm>
            <a:off x="683640" y="2209320"/>
            <a:ext cx="7414920" cy="464688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539640" y="620640"/>
            <a:ext cx="8279280" cy="118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CERN to search answer of questions – what is matter, how it birning, from this kinds is made the person, what are universe and stars birning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Application>LibreOffice/5.0.3.2$Windows_x86 LibreOffice_project/e5f16313668ac592c1bfb310f4390624e3dbfb75</Application>
  <Paragraphs>39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2012-05-30T19:05:16Z</dcterms:created>
  <dc:creator>Baxa</dc:creator>
  <dc:language>sk-SK</dc:language>
  <dcterms:modified xsi:type="dcterms:W3CDTF">2017-05-25T19:41:19Z</dcterms:modified>
  <cp:revision>51</cp:revision>
  <dc:title>Prezentácia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Prezentácia na obrazovke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48</vt:i4>
  </property>
</Properties>
</file>